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5" r:id="rId1"/>
  </p:sldMasterIdLst>
  <p:notesMasterIdLst>
    <p:notesMasterId r:id="rId30"/>
  </p:notesMasterIdLst>
  <p:handoutMasterIdLst>
    <p:handoutMasterId r:id="rId31"/>
  </p:handoutMasterIdLst>
  <p:sldIdLst>
    <p:sldId id="388" r:id="rId2"/>
    <p:sldId id="351" r:id="rId3"/>
    <p:sldId id="390" r:id="rId4"/>
    <p:sldId id="353" r:id="rId5"/>
    <p:sldId id="383" r:id="rId6"/>
    <p:sldId id="354" r:id="rId7"/>
    <p:sldId id="355" r:id="rId8"/>
    <p:sldId id="361" r:id="rId9"/>
    <p:sldId id="386" r:id="rId10"/>
    <p:sldId id="387" r:id="rId11"/>
    <p:sldId id="391" r:id="rId12"/>
    <p:sldId id="392" r:id="rId13"/>
    <p:sldId id="362" r:id="rId14"/>
    <p:sldId id="363" r:id="rId15"/>
    <p:sldId id="366" r:id="rId16"/>
    <p:sldId id="367" r:id="rId17"/>
    <p:sldId id="368" r:id="rId18"/>
    <p:sldId id="369" r:id="rId19"/>
    <p:sldId id="370" r:id="rId20"/>
    <p:sldId id="371" r:id="rId21"/>
    <p:sldId id="372" r:id="rId22"/>
    <p:sldId id="373" r:id="rId23"/>
    <p:sldId id="374" r:id="rId24"/>
    <p:sldId id="382" r:id="rId25"/>
    <p:sldId id="378" r:id="rId26"/>
    <p:sldId id="384" r:id="rId27"/>
    <p:sldId id="385" r:id="rId28"/>
    <p:sldId id="389" r:id="rId29"/>
  </p:sldIdLst>
  <p:sldSz cx="9144000" cy="6858000" type="screen4x3"/>
  <p:notesSz cx="6858000" cy="9144000"/>
  <p:defaultTextStyle>
    <a:defPPr>
      <a:defRPr lang="en-US"/>
    </a:defPPr>
    <a:lvl1pPr algn="r" rtl="0" fontAlgn="base">
      <a:spcBef>
        <a:spcPct val="0"/>
      </a:spcBef>
      <a:spcAft>
        <a:spcPct val="0"/>
      </a:spcAft>
      <a:defRPr kern="1200">
        <a:solidFill>
          <a:schemeClr val="tx1"/>
        </a:solidFill>
        <a:latin typeface="Arial" charset="0"/>
        <a:ea typeface="+mn-ea"/>
        <a:cs typeface="Arial" charset="0"/>
      </a:defRPr>
    </a:lvl1pPr>
    <a:lvl2pPr marL="457200" algn="r" rtl="0" fontAlgn="base">
      <a:spcBef>
        <a:spcPct val="0"/>
      </a:spcBef>
      <a:spcAft>
        <a:spcPct val="0"/>
      </a:spcAft>
      <a:defRPr kern="1200">
        <a:solidFill>
          <a:schemeClr val="tx1"/>
        </a:solidFill>
        <a:latin typeface="Arial" charset="0"/>
        <a:ea typeface="+mn-ea"/>
        <a:cs typeface="Arial" charset="0"/>
      </a:defRPr>
    </a:lvl2pPr>
    <a:lvl3pPr marL="914400" algn="r" rtl="0" fontAlgn="base">
      <a:spcBef>
        <a:spcPct val="0"/>
      </a:spcBef>
      <a:spcAft>
        <a:spcPct val="0"/>
      </a:spcAft>
      <a:defRPr kern="1200">
        <a:solidFill>
          <a:schemeClr val="tx1"/>
        </a:solidFill>
        <a:latin typeface="Arial" charset="0"/>
        <a:ea typeface="+mn-ea"/>
        <a:cs typeface="Arial" charset="0"/>
      </a:defRPr>
    </a:lvl3pPr>
    <a:lvl4pPr marL="1371600" algn="r" rtl="0" fontAlgn="base">
      <a:spcBef>
        <a:spcPct val="0"/>
      </a:spcBef>
      <a:spcAft>
        <a:spcPct val="0"/>
      </a:spcAft>
      <a:defRPr kern="1200">
        <a:solidFill>
          <a:schemeClr val="tx1"/>
        </a:solidFill>
        <a:latin typeface="Arial" charset="0"/>
        <a:ea typeface="+mn-ea"/>
        <a:cs typeface="Arial" charset="0"/>
      </a:defRPr>
    </a:lvl4pPr>
    <a:lvl5pPr marL="1828800" algn="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D3D4"/>
    <a:srgbClr val="C13F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37" autoAdjust="0"/>
    <p:restoredTop sz="94617" autoAdjust="0"/>
  </p:normalViewPr>
  <p:slideViewPr>
    <p:cSldViewPr>
      <p:cViewPr varScale="1">
        <p:scale>
          <a:sx n="87" d="100"/>
          <a:sy n="87" d="100"/>
        </p:scale>
        <p:origin x="1374" y="3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cs typeface="+mn-cs"/>
              </a:defRPr>
            </a:lvl1pPr>
          </a:lstStyle>
          <a:p>
            <a:pPr>
              <a:defRPr/>
            </a:pPr>
            <a:endParaRPr lang="en-US"/>
          </a:p>
        </p:txBody>
      </p:sp>
      <p:sp>
        <p:nvSpPr>
          <p:cNvPr id="15360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cs typeface="+mn-cs"/>
              </a:defRPr>
            </a:lvl1pPr>
          </a:lstStyle>
          <a:p>
            <a:pPr>
              <a:defRPr/>
            </a:pPr>
            <a:endParaRPr lang="en-US"/>
          </a:p>
        </p:txBody>
      </p:sp>
      <p:sp>
        <p:nvSpPr>
          <p:cNvPr id="15360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cs typeface="+mn-cs"/>
              </a:defRPr>
            </a:lvl1pPr>
          </a:lstStyle>
          <a:p>
            <a:pPr>
              <a:defRPr/>
            </a:pPr>
            <a:endParaRPr lang="en-US"/>
          </a:p>
        </p:txBody>
      </p:sp>
      <p:sp>
        <p:nvSpPr>
          <p:cNvPr id="15360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cs typeface="+mn-cs"/>
              </a:defRPr>
            </a:lvl1pPr>
          </a:lstStyle>
          <a:p>
            <a:pPr>
              <a:defRPr/>
            </a:pPr>
            <a:fld id="{F2B74335-854E-48BB-99A2-E452DF3AB3CC}" type="slidenum">
              <a:rPr lang="ar-SA"/>
              <a:pPr>
                <a:defRPr/>
              </a:pPr>
              <a:t>‹#›</a:t>
            </a:fld>
            <a:endParaRPr lang="en-US"/>
          </a:p>
        </p:txBody>
      </p:sp>
    </p:spTree>
    <p:extLst>
      <p:ext uri="{BB962C8B-B14F-4D97-AF65-F5344CB8AC3E}">
        <p14:creationId xmlns:p14="http://schemas.microsoft.com/office/powerpoint/2010/main" val="2378981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cs typeface="+mn-cs"/>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cs typeface="+mn-cs"/>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cs typeface="+mn-cs"/>
              </a:defRPr>
            </a:lvl1pPr>
          </a:lstStyle>
          <a:p>
            <a:pPr>
              <a:defRPr/>
            </a:pPr>
            <a:fld id="{E6D55A3F-AC3F-4901-AB9A-C8133464DF26}" type="slidenum">
              <a:rPr lang="ar-SA"/>
              <a:pPr>
                <a:defRPr/>
              </a:pPr>
              <a:t>‹#›</a:t>
            </a:fld>
            <a:endParaRPr lang="en-US"/>
          </a:p>
        </p:txBody>
      </p:sp>
    </p:spTree>
    <p:extLst>
      <p:ext uri="{BB962C8B-B14F-4D97-AF65-F5344CB8AC3E}">
        <p14:creationId xmlns:p14="http://schemas.microsoft.com/office/powerpoint/2010/main" val="13811804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491F08E8-6F3E-470B-A20F-ED35B9CA503B}" type="slidenum">
              <a:rPr lang="ar-SA"/>
              <a:pPr/>
              <a:t>2</a:t>
            </a:fld>
            <a:endParaRPr lang="en-US">
              <a:cs typeface="Arial"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1553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D129F796-24EF-415E-924E-45564432E050}" type="slidenum">
              <a:rPr lang="ar-SA"/>
              <a:pPr/>
              <a:t>4</a:t>
            </a:fld>
            <a:endParaRPr lang="en-US">
              <a:cs typeface="Arial"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884580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7B7B111-A6D1-4411-ACD0-561CB38BCB69}" type="slidenum">
              <a:rPr lang="ar-SA"/>
              <a:pPr/>
              <a:t>11</a:t>
            </a:fld>
            <a:endParaRPr 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499008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23945C33-79AA-43DA-81C5-2D93A53D240C}" type="slidenum">
              <a:rPr lang="ar-SA"/>
              <a:pPr/>
              <a:t>22</a:t>
            </a:fld>
            <a:endParaRPr lang="en-US">
              <a:cs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064107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3"/>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smtClean="0"/>
              <a:t>Click to edit Master title style</a:t>
            </a:r>
            <a:endParaRPr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5" name="Date Placeholder 9"/>
          <p:cNvSpPr>
            <a:spLocks noGrp="1"/>
          </p:cNvSpPr>
          <p:nvPr>
            <p:ph type="dt" sz="half" idx="10"/>
          </p:nvPr>
        </p:nvSpPr>
        <p:spPr>
          <a:xfrm>
            <a:off x="5562600" y="6508750"/>
            <a:ext cx="3001963" cy="274638"/>
          </a:xfrm>
        </p:spPr>
        <p:txBody>
          <a:bodyPr vert="horz" rtlCol="0"/>
          <a:lstStyle>
            <a:lvl1pPr>
              <a:defRPr/>
            </a:lvl1pPr>
            <a:extLst/>
          </a:lstStyle>
          <a:p>
            <a:fld id="{110DED88-CADB-4128-9780-F62EFAFF8D92}" type="datetime1">
              <a:rPr lang="en-US" smtClean="0"/>
              <a:pPr/>
              <a:t>6/19/2023</a:t>
            </a:fld>
            <a:endParaRPr lang="en-US"/>
          </a:p>
        </p:txBody>
      </p:sp>
      <p:sp>
        <p:nvSpPr>
          <p:cNvPr id="6" name="Slide Number Placeholder 10"/>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fld id="{2C6B1FF6-39B9-40F5-8B67-33C6354A3D4F}" type="slidenum">
              <a:rPr kumimoji="0" lang="en-US" smtClean="0"/>
              <a:pPr/>
              <a:t>‹#›</a:t>
            </a:fld>
            <a:endParaRPr kumimoji="0" lang="en-US" dirty="0">
              <a:solidFill>
                <a:schemeClr val="accent3">
                  <a:shade val="75000"/>
                </a:schemeClr>
              </a:solidFill>
            </a:endParaRPr>
          </a:p>
        </p:txBody>
      </p:sp>
      <p:sp>
        <p:nvSpPr>
          <p:cNvPr id="7" name="Footer Placeholder 11"/>
          <p:cNvSpPr>
            <a:spLocks noGrp="1"/>
          </p:cNvSpPr>
          <p:nvPr>
            <p:ph type="ftr" sz="quarter" idx="12"/>
          </p:nvPr>
        </p:nvSpPr>
        <p:spPr>
          <a:xfrm>
            <a:off x="1600200" y="6508750"/>
            <a:ext cx="3906838" cy="274638"/>
          </a:xfrm>
        </p:spPr>
        <p:txBody>
          <a:bodyPr vert="horz" rtlCol="0"/>
          <a:lstStyle>
            <a:lvl1pPr>
              <a:defRPr/>
            </a:lvl1pPr>
            <a:extLst/>
          </a:lstStyle>
          <a:p>
            <a:endParaRPr kumimoji="0" lang="en-US"/>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endParaRPr lang="en-US"/>
          </a:p>
        </p:txBody>
      </p:sp>
      <p:sp>
        <p:nvSpPr>
          <p:cNvPr id="5" name="Date Placeholder 13"/>
          <p:cNvSpPr>
            <a:spLocks noGrp="1"/>
          </p:cNvSpPr>
          <p:nvPr>
            <p:ph type="dt" sz="half" idx="11"/>
          </p:nvPr>
        </p:nvSpPr>
        <p:spPr/>
        <p:txBody>
          <a:bodyPr/>
          <a:lstStyle>
            <a:lvl1pPr>
              <a:defRPr/>
            </a:lvl1pPr>
          </a:lstStyle>
          <a:p>
            <a:pPr>
              <a:defRPr/>
            </a:pPr>
            <a:fld id="{AD4D780D-6CC9-4C1E-AFE2-4F3679A7D7E3}" type="datetime1">
              <a:rPr lang="en-US" smtClean="0"/>
              <a:pPr>
                <a:defRPr/>
              </a:pPr>
              <a:t>6/19/2023</a:t>
            </a:fld>
            <a:endParaRPr lang="en-US"/>
          </a:p>
        </p:txBody>
      </p:sp>
      <p:sp>
        <p:nvSpPr>
          <p:cNvPr id="6" name="Slide Number Placeholder 22"/>
          <p:cNvSpPr>
            <a:spLocks noGrp="1"/>
          </p:cNvSpPr>
          <p:nvPr>
            <p:ph type="sldNum" sz="quarter" idx="12"/>
          </p:nvPr>
        </p:nvSpPr>
        <p:spPr/>
        <p:txBody>
          <a:bodyPr/>
          <a:lstStyle>
            <a:lvl1pPr>
              <a:defRPr/>
            </a:lvl1pPr>
          </a:lstStyle>
          <a:p>
            <a:pPr>
              <a:defRPr/>
            </a:pPr>
            <a:fld id="{4CFEF2CE-0DBA-4E2F-8643-28CE30E5681E}" type="slidenum">
              <a:rPr lang="ar-SA" smtClean="0"/>
              <a:pPr>
                <a:defRPr/>
              </a:pPr>
              <a:t>‹#›</a:t>
            </a:fld>
            <a:endParaRPr lang="en-US"/>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endParaRPr lang="en-US"/>
          </a:p>
        </p:txBody>
      </p:sp>
      <p:sp>
        <p:nvSpPr>
          <p:cNvPr id="5" name="Date Placeholder 13"/>
          <p:cNvSpPr>
            <a:spLocks noGrp="1"/>
          </p:cNvSpPr>
          <p:nvPr>
            <p:ph type="dt" sz="half" idx="11"/>
          </p:nvPr>
        </p:nvSpPr>
        <p:spPr/>
        <p:txBody>
          <a:bodyPr/>
          <a:lstStyle>
            <a:lvl1pPr>
              <a:defRPr/>
            </a:lvl1pPr>
          </a:lstStyle>
          <a:p>
            <a:pPr>
              <a:defRPr/>
            </a:pPr>
            <a:fld id="{FBD74588-563F-4D83-82F2-AC06F24B0010}" type="datetime1">
              <a:rPr lang="en-US" smtClean="0"/>
              <a:pPr>
                <a:defRPr/>
              </a:pPr>
              <a:t>6/19/2023</a:t>
            </a:fld>
            <a:endParaRPr lang="en-US"/>
          </a:p>
        </p:txBody>
      </p:sp>
      <p:sp>
        <p:nvSpPr>
          <p:cNvPr id="6" name="Slide Number Placeholder 22"/>
          <p:cNvSpPr>
            <a:spLocks noGrp="1"/>
          </p:cNvSpPr>
          <p:nvPr>
            <p:ph type="sldNum" sz="quarter" idx="12"/>
          </p:nvPr>
        </p:nvSpPr>
        <p:spPr/>
        <p:txBody>
          <a:bodyPr/>
          <a:lstStyle>
            <a:lvl1pPr>
              <a:defRPr/>
            </a:lvl1pPr>
          </a:lstStyle>
          <a:p>
            <a:pPr>
              <a:defRPr/>
            </a:pPr>
            <a:fld id="{B73F8C9F-FEDD-41CB-BD26-2B05AFD7C324}" type="slidenum">
              <a:rPr lang="ar-SA" smtClean="0"/>
              <a:pPr>
                <a:defRPr/>
              </a:pPr>
              <a:t>‹#›</a:t>
            </a:fld>
            <a:endParaRPr lang="en-US"/>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3"/>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extLst/>
          </a:lstStyle>
          <a:p>
            <a:pPr>
              <a:defRPr/>
            </a:pPr>
            <a:fld id="{55AC9271-A17B-49A7-B448-CC5692324E92}" type="datetime1">
              <a:rPr lang="en-US" smtClean="0"/>
              <a:pPr>
                <a:defRPr/>
              </a:pPr>
              <a:t>6/19/2023</a:t>
            </a:fld>
            <a:endParaRPr lang="en-US"/>
          </a:p>
        </p:txBody>
      </p:sp>
      <p:sp>
        <p:nvSpPr>
          <p:cNvPr id="6" name="Footer Placeholder 4"/>
          <p:cNvSpPr>
            <a:spLocks noGrp="1"/>
          </p:cNvSpPr>
          <p:nvPr>
            <p:ph type="ftr" sz="quarter" idx="11"/>
          </p:nvPr>
        </p:nvSpPr>
        <p:spPr/>
        <p:txBody>
          <a:bodyPr/>
          <a:lstStyle>
            <a:lvl1pPr>
              <a:defRPr/>
            </a:lvl1pPr>
            <a:extLst/>
          </a:lstStyle>
          <a:p>
            <a:pPr>
              <a:defRPr/>
            </a:pPr>
            <a:endParaRPr lang="en-US"/>
          </a:p>
        </p:txBody>
      </p:sp>
      <p:sp>
        <p:nvSpPr>
          <p:cNvPr id="7" name="Slide Number Placeholder 5"/>
          <p:cNvSpPr>
            <a:spLocks noGrp="1"/>
          </p:cNvSpPr>
          <p:nvPr>
            <p:ph type="sldNum" sz="quarter" idx="12"/>
          </p:nvPr>
        </p:nvSpPr>
        <p:spPr/>
        <p:txBody>
          <a:bodyPr/>
          <a:lstStyle>
            <a:lvl1pPr>
              <a:defRPr/>
            </a:lvl1pPr>
            <a:extLst/>
          </a:lstStyle>
          <a:p>
            <a:pPr>
              <a:defRPr/>
            </a:pPr>
            <a:fld id="{7C8E3E73-4799-4F9C-8E70-302AAC0E1144}" type="slidenum">
              <a:rPr lang="ar-SA" smtClean="0"/>
              <a:pPr>
                <a:defRPr/>
              </a:pPr>
              <a:t>‹#›</a:t>
            </a:fld>
            <a:endParaRPr lang="en-US"/>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smtClean="0"/>
              <a:t>Click to edit Master title style</a:t>
            </a:r>
            <a:endParaRPr lang="en-US"/>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5" name="Date Placeholder 7"/>
          <p:cNvSpPr>
            <a:spLocks noGrp="1"/>
          </p:cNvSpPr>
          <p:nvPr>
            <p:ph type="dt" sz="half" idx="10"/>
          </p:nvPr>
        </p:nvSpPr>
        <p:spPr>
          <a:xfrm>
            <a:off x="5562600" y="6513513"/>
            <a:ext cx="3001963" cy="274637"/>
          </a:xfrm>
        </p:spPr>
        <p:txBody>
          <a:bodyPr vert="horz" rtlCol="0"/>
          <a:lstStyle>
            <a:lvl1pPr>
              <a:defRPr/>
            </a:lvl1pPr>
            <a:extLst/>
          </a:lstStyle>
          <a:p>
            <a:pPr>
              <a:defRPr/>
            </a:pPr>
            <a:fld id="{725EA74D-9BA0-4EBD-8100-7E6EACA1AB9D}" type="datetime1">
              <a:rPr lang="en-US" smtClean="0"/>
              <a:pPr>
                <a:defRPr/>
              </a:pPr>
              <a:t>6/19/2023</a:t>
            </a:fld>
            <a:endParaRPr lang="en-US"/>
          </a:p>
        </p:txBody>
      </p:sp>
      <p:sp>
        <p:nvSpPr>
          <p:cNvPr id="6" name="Slide Number Placeholder 8"/>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AD6F03CA-DE09-4B09-BD81-590A50C84F72}" type="slidenum">
              <a:rPr lang="ar-SA" smtClean="0"/>
              <a:pPr>
                <a:defRPr/>
              </a:pPr>
              <a:t>‹#›</a:t>
            </a:fld>
            <a:endParaRPr lang="en-US"/>
          </a:p>
        </p:txBody>
      </p:sp>
      <p:sp>
        <p:nvSpPr>
          <p:cNvPr id="7" name="Footer Placeholder 9"/>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4"/>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extLst/>
          </a:lstStyle>
          <a:p>
            <a:pPr>
              <a:defRPr/>
            </a:pPr>
            <a:fld id="{F404DC4B-AA3C-4F72-BB7F-0C5B593332E2}" type="datetime1">
              <a:rPr lang="en-US" smtClean="0"/>
              <a:pPr>
                <a:defRPr/>
              </a:pPr>
              <a:t>6/19/2023</a:t>
            </a:fld>
            <a:endParaRPr lang="en-US"/>
          </a:p>
        </p:txBody>
      </p:sp>
      <p:sp>
        <p:nvSpPr>
          <p:cNvPr id="7" name="Footer Placeholder 5"/>
          <p:cNvSpPr>
            <a:spLocks noGrp="1"/>
          </p:cNvSpPr>
          <p:nvPr>
            <p:ph type="ftr" sz="quarter" idx="11"/>
          </p:nvPr>
        </p:nvSpPr>
        <p:spPr/>
        <p:txBody>
          <a:bodyPr/>
          <a:lstStyle>
            <a:lvl1pPr>
              <a:defRPr/>
            </a:lvl1pPr>
            <a:extLst/>
          </a:lstStyle>
          <a:p>
            <a:pPr>
              <a:defRPr/>
            </a:pPr>
            <a:endParaRPr lang="en-US"/>
          </a:p>
        </p:txBody>
      </p:sp>
      <p:sp>
        <p:nvSpPr>
          <p:cNvPr id="8" name="Slide Number Placeholder 6"/>
          <p:cNvSpPr>
            <a:spLocks noGrp="1"/>
          </p:cNvSpPr>
          <p:nvPr>
            <p:ph type="sldNum" sz="quarter" idx="12"/>
          </p:nvPr>
        </p:nvSpPr>
        <p:spPr>
          <a:xfrm>
            <a:off x="8640763" y="6515100"/>
            <a:ext cx="465137" cy="273050"/>
          </a:xfrm>
        </p:spPr>
        <p:txBody>
          <a:bodyPr/>
          <a:lstStyle>
            <a:lvl1pPr>
              <a:defRPr/>
            </a:lvl1pPr>
            <a:extLst/>
          </a:lstStyle>
          <a:p>
            <a:pPr>
              <a:defRPr/>
            </a:pPr>
            <a:fld id="{5823E196-81A1-43BA-BF34-3A4B32E8B1E0}" type="slidenum">
              <a:rPr lang="ar-SA" smtClean="0"/>
              <a:pPr>
                <a:defRPr/>
              </a:pPr>
              <a:t>‹#›</a:t>
            </a:fld>
            <a:endParaRPr lang="en-US"/>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fontAlgn="auto">
              <a:spcBef>
                <a:spcPts val="0"/>
              </a:spcBef>
              <a:spcAft>
                <a:spcPts val="0"/>
              </a:spcAft>
              <a:defRPr/>
            </a:pPr>
            <a:endParaRPr lang="en-US"/>
          </a:p>
        </p:txBody>
      </p:sp>
      <p:sp>
        <p:nvSpPr>
          <p:cNvPr id="8" name="Rectangle 7"/>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457200" y="251948"/>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extLst/>
          </a:lstStyle>
          <a:p>
            <a:pPr>
              <a:defRPr/>
            </a:pPr>
            <a:fld id="{397C4725-3910-4BEF-8169-5242871C098A}" type="datetime1">
              <a:rPr lang="en-US" smtClean="0"/>
              <a:pPr>
                <a:defRPr/>
              </a:pPr>
              <a:t>6/19/2023</a:t>
            </a:fld>
            <a:endParaRPr lang="en-US"/>
          </a:p>
        </p:txBody>
      </p:sp>
      <p:sp>
        <p:nvSpPr>
          <p:cNvPr id="10" name="Footer Placeholder 7"/>
          <p:cNvSpPr>
            <a:spLocks noGrp="1"/>
          </p:cNvSpPr>
          <p:nvPr>
            <p:ph type="ftr" sz="quarter" idx="11"/>
          </p:nvPr>
        </p:nvSpPr>
        <p:spPr/>
        <p:txBody>
          <a:bodyPr/>
          <a:lstStyle>
            <a:lvl1pPr>
              <a:defRPr/>
            </a:lvl1pPr>
            <a:extLst/>
          </a:lstStyle>
          <a:p>
            <a:pPr>
              <a:defRPr/>
            </a:pPr>
            <a:endParaRPr lang="en-US"/>
          </a:p>
        </p:txBody>
      </p:sp>
      <p:sp>
        <p:nvSpPr>
          <p:cNvPr id="11" name="Slide Number Placeholder 8"/>
          <p:cNvSpPr>
            <a:spLocks noGrp="1"/>
          </p:cNvSpPr>
          <p:nvPr>
            <p:ph type="sldNum" sz="quarter" idx="12"/>
          </p:nvPr>
        </p:nvSpPr>
        <p:spPr>
          <a:xfrm>
            <a:off x="8640763" y="6515100"/>
            <a:ext cx="465137" cy="273050"/>
          </a:xfrm>
        </p:spPr>
        <p:txBody>
          <a:bodyPr/>
          <a:lstStyle>
            <a:lvl1pPr>
              <a:defRPr/>
            </a:lvl1pPr>
            <a:extLst/>
          </a:lstStyle>
          <a:p>
            <a:pPr>
              <a:defRPr/>
            </a:pPr>
            <a:fld id="{E5EA317C-03FF-4E55-B985-85B742C3A1EA}" type="slidenum">
              <a:rPr lang="ar-SA" smtClean="0"/>
              <a:pPr>
                <a:defRPr/>
              </a:pPr>
              <a:t>‹#›</a:t>
            </a:fld>
            <a:endParaRPr lang="en-US"/>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ectangle 2"/>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457200" y="253218"/>
            <a:ext cx="8229600" cy="1143000"/>
          </a:xfrm>
        </p:spPr>
        <p:txBody>
          <a:bodyPr/>
          <a:lstStyle>
            <a:extLst/>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extLst/>
          </a:lstStyle>
          <a:p>
            <a:pPr>
              <a:defRPr/>
            </a:pPr>
            <a:fld id="{F25004CB-1024-4781-9B06-2DAAFED721A5}" type="datetime1">
              <a:rPr lang="en-US" smtClean="0"/>
              <a:pPr>
                <a:defRPr/>
              </a:pPr>
              <a:t>6/19/2023</a:t>
            </a:fld>
            <a:endParaRPr lang="en-US"/>
          </a:p>
        </p:txBody>
      </p:sp>
      <p:sp>
        <p:nvSpPr>
          <p:cNvPr id="5" name="Footer Placeholder 3"/>
          <p:cNvSpPr>
            <a:spLocks noGrp="1"/>
          </p:cNvSpPr>
          <p:nvPr>
            <p:ph type="ftr" sz="quarter" idx="11"/>
          </p:nvPr>
        </p:nvSpPr>
        <p:spPr/>
        <p:txBody>
          <a:bodyPr/>
          <a:lstStyle>
            <a:lvl1pPr>
              <a:defRPr/>
            </a:lvl1pPr>
            <a:extLst/>
          </a:lstStyle>
          <a:p>
            <a:pPr>
              <a:defRPr/>
            </a:pPr>
            <a:endParaRPr lang="en-US"/>
          </a:p>
        </p:txBody>
      </p:sp>
      <p:sp>
        <p:nvSpPr>
          <p:cNvPr id="6" name="Slide Number Placeholder 4"/>
          <p:cNvSpPr>
            <a:spLocks noGrp="1"/>
          </p:cNvSpPr>
          <p:nvPr>
            <p:ph type="sldNum" sz="quarter" idx="12"/>
          </p:nvPr>
        </p:nvSpPr>
        <p:spPr/>
        <p:txBody>
          <a:bodyPr/>
          <a:lstStyle>
            <a:lvl1pPr>
              <a:defRPr/>
            </a:lvl1pPr>
            <a:extLst/>
          </a:lstStyle>
          <a:p>
            <a:pPr>
              <a:defRPr/>
            </a:pPr>
            <a:fld id="{A5B77EDE-ECB4-4EA1-8F53-BFAE1CCA33DF}" type="slidenum">
              <a:rPr lang="ar-SA" smtClean="0"/>
              <a:pPr>
                <a:defRPr/>
              </a:pPr>
              <a:t>‹#›</a:t>
            </a:fld>
            <a:endParaRPr lang="en-US"/>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n-US"/>
          </a:p>
        </p:txBody>
      </p:sp>
      <p:sp>
        <p:nvSpPr>
          <p:cNvPr id="3" name="Date Placeholder 13"/>
          <p:cNvSpPr>
            <a:spLocks noGrp="1"/>
          </p:cNvSpPr>
          <p:nvPr>
            <p:ph type="dt" sz="half" idx="11"/>
          </p:nvPr>
        </p:nvSpPr>
        <p:spPr/>
        <p:txBody>
          <a:bodyPr/>
          <a:lstStyle>
            <a:lvl1pPr>
              <a:defRPr/>
            </a:lvl1pPr>
          </a:lstStyle>
          <a:p>
            <a:pPr>
              <a:defRPr/>
            </a:pPr>
            <a:fld id="{9383BDA9-DBDF-442B-8B84-5B6B68BC7C5A}" type="datetime1">
              <a:rPr lang="en-US" smtClean="0"/>
              <a:pPr>
                <a:defRPr/>
              </a:pPr>
              <a:t>6/19/2023</a:t>
            </a:fld>
            <a:endParaRPr lang="en-US"/>
          </a:p>
        </p:txBody>
      </p:sp>
      <p:sp>
        <p:nvSpPr>
          <p:cNvPr id="4" name="Slide Number Placeholder 22"/>
          <p:cNvSpPr>
            <a:spLocks noGrp="1"/>
          </p:cNvSpPr>
          <p:nvPr>
            <p:ph type="sldNum" sz="quarter" idx="12"/>
          </p:nvPr>
        </p:nvSpPr>
        <p:spPr/>
        <p:txBody>
          <a:bodyPr/>
          <a:lstStyle>
            <a:lvl1pPr>
              <a:defRPr/>
            </a:lvl1pPr>
          </a:lstStyle>
          <a:p>
            <a:pPr>
              <a:defRPr/>
            </a:pPr>
            <a:fld id="{A15B4E47-3091-422A-B085-1F91F2344C01}" type="slidenum">
              <a:rPr lang="ar-SA" smtClean="0"/>
              <a:pPr>
                <a:defRPr/>
              </a:pPr>
              <a:t>‹#›</a:t>
            </a:fld>
            <a:endParaRPr lang="en-US"/>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smtClean="0"/>
              <a:t>Click to edit Master title style</a:t>
            </a:r>
            <a:endParaRPr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8"/>
          <p:cNvSpPr>
            <a:spLocks noGrp="1"/>
          </p:cNvSpPr>
          <p:nvPr>
            <p:ph type="dt" sz="half" idx="10"/>
          </p:nvPr>
        </p:nvSpPr>
        <p:spPr>
          <a:xfrm>
            <a:off x="5562600" y="6513513"/>
            <a:ext cx="3001963" cy="274637"/>
          </a:xfrm>
        </p:spPr>
        <p:txBody>
          <a:bodyPr vert="horz" rtlCol="0"/>
          <a:lstStyle>
            <a:lvl1pPr>
              <a:defRPr/>
            </a:lvl1pPr>
            <a:extLst/>
          </a:lstStyle>
          <a:p>
            <a:pPr>
              <a:defRPr/>
            </a:pPr>
            <a:fld id="{9B11EE9A-7D20-4C53-BCD5-166E9C2821E0}" type="datetime1">
              <a:rPr lang="en-US" smtClean="0"/>
              <a:pPr>
                <a:defRPr/>
              </a:pPr>
              <a:t>6/19/2023</a:t>
            </a:fld>
            <a:endParaRPr lang="en-US"/>
          </a:p>
        </p:txBody>
      </p:sp>
      <p:sp>
        <p:nvSpPr>
          <p:cNvPr id="7" name="Slide Number Placeholder 9"/>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EDA34423-76ED-4346-9DE6-4BC8704CD32E}" type="slidenum">
              <a:rPr lang="ar-SA" smtClean="0"/>
              <a:pPr>
                <a:defRPr/>
              </a:pPr>
              <a:t>‹#›</a:t>
            </a:fld>
            <a:endParaRPr lang="en-US"/>
          </a:p>
        </p:txBody>
      </p:sp>
      <p:sp>
        <p:nvSpPr>
          <p:cNvPr id="8" name="Footer Placeholder 10"/>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smtClean="0"/>
              <a:t>Click to edit Master title style</a:t>
            </a:r>
            <a:endParaRPr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smtClean="0"/>
              <a:t>Click icon to add picture</a:t>
            </a:r>
            <a:endParaRPr lang="en-US" noProof="0"/>
          </a:p>
        </p:txBody>
      </p:sp>
      <p:sp>
        <p:nvSpPr>
          <p:cNvPr id="5" name="Date Placeholder 7"/>
          <p:cNvSpPr>
            <a:spLocks noGrp="1"/>
          </p:cNvSpPr>
          <p:nvPr>
            <p:ph type="dt" sz="half" idx="10"/>
          </p:nvPr>
        </p:nvSpPr>
        <p:spPr>
          <a:xfrm>
            <a:off x="5562600" y="6508750"/>
            <a:ext cx="3001963" cy="274638"/>
          </a:xfrm>
        </p:spPr>
        <p:txBody>
          <a:bodyPr vert="horz" rtlCol="0"/>
          <a:lstStyle>
            <a:lvl1pPr>
              <a:defRPr/>
            </a:lvl1pPr>
            <a:extLst/>
          </a:lstStyle>
          <a:p>
            <a:pPr>
              <a:defRPr/>
            </a:pPr>
            <a:fld id="{EB211102-3111-4E86-860D-2F57AFD3A161}" type="datetime1">
              <a:rPr lang="en-US" smtClean="0"/>
              <a:pPr>
                <a:defRPr/>
              </a:pPr>
              <a:t>6/19/2023</a:t>
            </a:fld>
            <a:endParaRPr lang="en-US"/>
          </a:p>
        </p:txBody>
      </p:sp>
      <p:sp>
        <p:nvSpPr>
          <p:cNvPr id="6" name="Slide Number Placeholder 8"/>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54627DF1-E38D-4A60-B474-B0098F692606}" type="slidenum">
              <a:rPr lang="ar-SA" smtClean="0"/>
              <a:pPr>
                <a:defRPr/>
              </a:pPr>
              <a:t>‹#›</a:t>
            </a:fld>
            <a:endParaRPr lang="en-US"/>
          </a:p>
        </p:txBody>
      </p:sp>
      <p:sp>
        <p:nvSpPr>
          <p:cNvPr id="7" name="Footer Placeholder 9"/>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5000"/>
            <a:lum/>
          </a:blip>
          <a:srcRect/>
          <a:stretch>
            <a:fillRect t="14000"/>
          </a:stretch>
        </a:blipFill>
        <a:effectLst/>
      </p:bgPr>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Footer Placeholder 2"/>
          <p:cNvSpPr>
            <a:spLocks noGrp="1"/>
          </p:cNvSpPr>
          <p:nvPr>
            <p:ph type="ftr" sz="quarter" idx="3"/>
          </p:nvPr>
        </p:nvSpPr>
        <p:spPr>
          <a:xfrm>
            <a:off x="1295400" y="6400800"/>
            <a:ext cx="4211638" cy="274638"/>
          </a:xfrm>
          <a:prstGeom prst="rect">
            <a:avLst/>
          </a:prstGeom>
        </p:spPr>
        <p:txBody>
          <a:bodyPr/>
          <a:lstStyle>
            <a:lvl1pPr algn="r" eaLnBrk="1" fontAlgn="auto" latinLnBrk="0" hangingPunct="1">
              <a:spcBef>
                <a:spcPts val="0"/>
              </a:spcBef>
              <a:spcAft>
                <a:spcPts val="0"/>
              </a:spcAft>
              <a:defRPr kumimoji="0" sz="1300">
                <a:solidFill>
                  <a:schemeClr val="bg2">
                    <a:tint val="60000"/>
                    <a:satMod val="155000"/>
                  </a:schemeClr>
                </a:solidFill>
                <a:latin typeface="+mn-lt"/>
                <a:cs typeface="+mn-cs"/>
              </a:defRPr>
            </a:lvl1pPr>
            <a:extLst/>
          </a:lstStyle>
          <a:p>
            <a:pPr>
              <a:defRPr/>
            </a:pPr>
            <a:endParaRPr lang="en-US"/>
          </a:p>
        </p:txBody>
      </p:sp>
      <p:sp>
        <p:nvSpPr>
          <p:cNvPr id="14" name="Date Placeholder 13"/>
          <p:cNvSpPr>
            <a:spLocks noGrp="1"/>
          </p:cNvSpPr>
          <p:nvPr>
            <p:ph type="dt" sz="half" idx="2"/>
          </p:nvPr>
        </p:nvSpPr>
        <p:spPr>
          <a:xfrm>
            <a:off x="5562600" y="6400800"/>
            <a:ext cx="3001963" cy="274638"/>
          </a:xfrm>
          <a:prstGeom prst="rect">
            <a:avLst/>
          </a:prstGeom>
        </p:spPr>
        <p:txBody>
          <a:bodyPr/>
          <a:lstStyle>
            <a:lvl1pPr algn="l" eaLnBrk="1" fontAlgn="auto" latinLnBrk="0" hangingPunct="1">
              <a:spcBef>
                <a:spcPts val="0"/>
              </a:spcBef>
              <a:spcAft>
                <a:spcPts val="0"/>
              </a:spcAft>
              <a:defRPr kumimoji="0" sz="1300">
                <a:solidFill>
                  <a:schemeClr val="bg2">
                    <a:tint val="60000"/>
                    <a:satMod val="155000"/>
                  </a:schemeClr>
                </a:solidFill>
                <a:latin typeface="+mn-lt"/>
                <a:cs typeface="+mn-cs"/>
              </a:defRPr>
            </a:lvl1pPr>
            <a:extLst/>
          </a:lstStyle>
          <a:p>
            <a:pPr>
              <a:defRPr/>
            </a:pPr>
            <a:fld id="{94AA717C-5983-4FD4-81C4-ED0D66B233D9}" type="datetime1">
              <a:rPr lang="en-US" smtClean="0"/>
              <a:pPr>
                <a:defRPr/>
              </a:pPr>
              <a:t>6/19/2023</a:t>
            </a:fld>
            <a:endParaRPr lang="en-US"/>
          </a:p>
        </p:txBody>
      </p:sp>
      <p:sp>
        <p:nvSpPr>
          <p:cNvPr id="23" name="Slide Number Placeholder 22"/>
          <p:cNvSpPr>
            <a:spLocks noGrp="1"/>
          </p:cNvSpPr>
          <p:nvPr>
            <p:ph type="sldNum" sz="quarter" idx="4"/>
          </p:nvPr>
        </p:nvSpPr>
        <p:spPr>
          <a:xfrm>
            <a:off x="8639175" y="6515100"/>
            <a:ext cx="463550" cy="273050"/>
          </a:xfrm>
          <a:prstGeom prst="rect">
            <a:avLst/>
          </a:prstGeom>
        </p:spPr>
        <p:txBody>
          <a:bodyPr anchor="ctr"/>
          <a:lstStyle>
            <a:lvl1pPr algn="r" eaLnBrk="1" fontAlgn="auto" latinLnBrk="0" hangingPunct="1">
              <a:spcBef>
                <a:spcPts val="0"/>
              </a:spcBef>
              <a:spcAft>
                <a:spcPts val="0"/>
              </a:spcAft>
              <a:defRPr kumimoji="0" sz="1600">
                <a:solidFill>
                  <a:schemeClr val="tx2">
                    <a:shade val="90000"/>
                  </a:schemeClr>
                </a:solidFill>
                <a:effectLst/>
                <a:latin typeface="+mn-lt"/>
                <a:cs typeface="+mn-cs"/>
              </a:defRPr>
            </a:lvl1pPr>
            <a:extLst/>
          </a:lstStyle>
          <a:p>
            <a:pPr>
              <a:defRPr/>
            </a:pPr>
            <a:fld id="{D8D451C8-9850-4A85-BFAE-09AB3B759204}" type="slidenum">
              <a:rPr lang="ar-SA" smtClean="0"/>
              <a:pPr>
                <a:defRPr/>
              </a:pPr>
              <a:t>‹#›</a:t>
            </a:fld>
            <a:endParaRPr lang="en-US"/>
          </a:p>
        </p:txBody>
      </p:sp>
      <p:sp>
        <p:nvSpPr>
          <p:cNvPr id="22" name="Title Placeholder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lang="en-US" smtClean="0"/>
              <a:t>Click to edit Master title style</a:t>
            </a:r>
            <a:endParaRPr lang="en-US"/>
          </a:p>
        </p:txBody>
      </p:sp>
      <p:sp>
        <p:nvSpPr>
          <p:cNvPr id="15369" name="Text Placeholder 12"/>
          <p:cNvSpPr>
            <a:spLocks noGrp="1"/>
          </p:cNvSpPr>
          <p:nvPr>
            <p:ph type="body" idx="1"/>
          </p:nvPr>
        </p:nvSpPr>
        <p:spPr bwMode="auto">
          <a:xfrm>
            <a:off x="457200" y="16462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spd="med">
    <p:fade thruBlk="1"/>
  </p:transition>
  <p:hf hdr="0" ftr="0" dt="0"/>
  <p:txStyles>
    <p:titleStyle>
      <a:lvl1pPr marL="53975" indent="-53975" algn="r" rtl="1" eaLnBrk="1" fontAlgn="base" hangingPunct="1">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1" eaLnBrk="1" fontAlgn="base" hangingPunct="1">
        <a:spcBef>
          <a:spcPct val="0"/>
        </a:spcBef>
        <a:spcAft>
          <a:spcPct val="0"/>
        </a:spcAft>
        <a:defRPr sz="4600">
          <a:solidFill>
            <a:srgbClr val="E7EACB"/>
          </a:solidFill>
          <a:latin typeface="Rockwell" pitchFamily="18" charset="0"/>
          <a:cs typeface="Times New Roman" pitchFamily="18" charset="0"/>
        </a:defRPr>
      </a:lvl2pPr>
      <a:lvl3pPr marL="53975" indent="-53975" algn="r" rtl="1" eaLnBrk="1" fontAlgn="base" hangingPunct="1">
        <a:spcBef>
          <a:spcPct val="0"/>
        </a:spcBef>
        <a:spcAft>
          <a:spcPct val="0"/>
        </a:spcAft>
        <a:defRPr sz="4600">
          <a:solidFill>
            <a:srgbClr val="E7EACB"/>
          </a:solidFill>
          <a:latin typeface="Rockwell" pitchFamily="18" charset="0"/>
          <a:cs typeface="Times New Roman" pitchFamily="18" charset="0"/>
        </a:defRPr>
      </a:lvl3pPr>
      <a:lvl4pPr marL="53975" indent="-53975" algn="r" rtl="1" eaLnBrk="1" fontAlgn="base" hangingPunct="1">
        <a:spcBef>
          <a:spcPct val="0"/>
        </a:spcBef>
        <a:spcAft>
          <a:spcPct val="0"/>
        </a:spcAft>
        <a:defRPr sz="4600">
          <a:solidFill>
            <a:srgbClr val="E7EACB"/>
          </a:solidFill>
          <a:latin typeface="Rockwell" pitchFamily="18" charset="0"/>
          <a:cs typeface="Times New Roman" pitchFamily="18" charset="0"/>
        </a:defRPr>
      </a:lvl4pPr>
      <a:lvl5pPr marL="53975" indent="-53975" algn="r" rtl="1" eaLnBrk="1" fontAlgn="base" hangingPunct="1">
        <a:spcBef>
          <a:spcPct val="0"/>
        </a:spcBef>
        <a:spcAft>
          <a:spcPct val="0"/>
        </a:spcAft>
        <a:defRPr sz="4600">
          <a:solidFill>
            <a:srgbClr val="E7EACB"/>
          </a:solidFill>
          <a:latin typeface="Rockwell" pitchFamily="18" charset="0"/>
          <a:cs typeface="Times New Roman" pitchFamily="18" charset="0"/>
        </a:defRPr>
      </a:lvl5pPr>
      <a:lvl6pPr marL="511175" indent="-53975" algn="r" rtl="1" eaLnBrk="1" fontAlgn="base" hangingPunct="1">
        <a:spcBef>
          <a:spcPct val="0"/>
        </a:spcBef>
        <a:spcAft>
          <a:spcPct val="0"/>
        </a:spcAft>
        <a:defRPr sz="4600">
          <a:solidFill>
            <a:srgbClr val="E7EACB"/>
          </a:solidFill>
          <a:latin typeface="Rockwell" pitchFamily="18" charset="0"/>
          <a:cs typeface="Times New Roman" pitchFamily="18" charset="0"/>
        </a:defRPr>
      </a:lvl6pPr>
      <a:lvl7pPr marL="968375" indent="-53975" algn="r" rtl="1" eaLnBrk="1" fontAlgn="base" hangingPunct="1">
        <a:spcBef>
          <a:spcPct val="0"/>
        </a:spcBef>
        <a:spcAft>
          <a:spcPct val="0"/>
        </a:spcAft>
        <a:defRPr sz="4600">
          <a:solidFill>
            <a:srgbClr val="E7EACB"/>
          </a:solidFill>
          <a:latin typeface="Rockwell" pitchFamily="18" charset="0"/>
          <a:cs typeface="Times New Roman" pitchFamily="18" charset="0"/>
        </a:defRPr>
      </a:lvl7pPr>
      <a:lvl8pPr marL="1425575" indent="-53975" algn="r" rtl="1" eaLnBrk="1" fontAlgn="base" hangingPunct="1">
        <a:spcBef>
          <a:spcPct val="0"/>
        </a:spcBef>
        <a:spcAft>
          <a:spcPct val="0"/>
        </a:spcAft>
        <a:defRPr sz="4600">
          <a:solidFill>
            <a:srgbClr val="E7EACB"/>
          </a:solidFill>
          <a:latin typeface="Rockwell" pitchFamily="18" charset="0"/>
          <a:cs typeface="Times New Roman" pitchFamily="18" charset="0"/>
        </a:defRPr>
      </a:lvl8pPr>
      <a:lvl9pPr marL="1882775" indent="-53975" algn="r" rtl="1" eaLnBrk="1" fontAlgn="base" hangingPunct="1">
        <a:spcBef>
          <a:spcPct val="0"/>
        </a:spcBef>
        <a:spcAft>
          <a:spcPct val="0"/>
        </a:spcAft>
        <a:defRPr sz="4600">
          <a:solidFill>
            <a:srgbClr val="E7EACB"/>
          </a:solidFill>
          <a:latin typeface="Rockwell" pitchFamily="18" charset="0"/>
          <a:cs typeface="Times New Roman" pitchFamily="18" charset="0"/>
        </a:defRPr>
      </a:lvl9pPr>
      <a:extLst/>
    </p:titleStyle>
    <p:bodyStyle>
      <a:lvl1pPr marL="292100" indent="-292100" algn="r" rtl="1" eaLnBrk="1" fontAlgn="base" hangingPunct="1">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r" rtl="1" eaLnBrk="1" fontAlgn="base" hangingPunct="1">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r" rtl="1" eaLnBrk="1" fontAlgn="base" hangingPunct="1">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r" rtl="1" eaLnBrk="1" fontAlgn="base" hangingPunct="1">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r" rtl="1" eaLnBrk="1" fontAlgn="base" hangingPunct="1">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r" rtl="1"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r" rtl="1"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r" rtl="1"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r" rtl="1"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7.xml"/><Relationship Id="rId7" Type="http://schemas.openxmlformats.org/officeDocument/2006/relationships/slide" Target="slide23.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5.xml"/><Relationship Id="rId4" Type="http://schemas.openxmlformats.org/officeDocument/2006/relationships/slide" Target="slide13.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609600" y="357166"/>
            <a:ext cx="8077200" cy="896958"/>
          </a:xfrm>
        </p:spPr>
        <p:txBody>
          <a:bodyPr/>
          <a:lstStyle/>
          <a:p>
            <a:pPr algn="ctr" rtl="1">
              <a:buClr>
                <a:schemeClr val="accent2"/>
              </a:buClr>
            </a:pPr>
            <a:r>
              <a:rPr lang="fa-IR" b="1" dirty="0" smtClean="0">
                <a:cs typeface="B Titr" pitchFamily="2" charset="-78"/>
              </a:rPr>
              <a:t> </a:t>
            </a:r>
            <a:r>
              <a:rPr lang="fa-IR" sz="4000" b="1" dirty="0" smtClean="0">
                <a:solidFill>
                  <a:schemeClr val="accent1"/>
                </a:solidFill>
                <a:cs typeface="B Titr" pitchFamily="2" charset="-78"/>
              </a:rPr>
              <a:t>آموزش </a:t>
            </a:r>
            <a:r>
              <a:rPr lang="en-US" sz="4000" b="1" dirty="0" smtClean="0">
                <a:solidFill>
                  <a:schemeClr val="accent1"/>
                </a:solidFill>
                <a:cs typeface="B Titr" pitchFamily="2" charset="-78"/>
              </a:rPr>
              <a:t>SPSS</a:t>
            </a:r>
          </a:p>
        </p:txBody>
      </p:sp>
      <p:pic>
        <p:nvPicPr>
          <p:cNvPr id="3076" name="Picture 5" descr="BESM1"/>
          <p:cNvPicPr>
            <a:picLocks noChangeAspect="1" noChangeArrowheads="1"/>
          </p:cNvPicPr>
          <p:nvPr/>
        </p:nvPicPr>
        <p:blipFill>
          <a:blip r:embed="rId2"/>
          <a:srcRect/>
          <a:stretch>
            <a:fillRect/>
          </a:stretch>
        </p:blipFill>
        <p:spPr bwMode="auto">
          <a:xfrm>
            <a:off x="3689367" y="1785927"/>
            <a:ext cx="4883161" cy="4308486"/>
          </a:xfrm>
          <a:prstGeom prst="rect">
            <a:avLst/>
          </a:prstGeom>
          <a:ln>
            <a:solidFill>
              <a:srgbClr val="7030A0"/>
            </a:solidFill>
            <a:headEnd/>
            <a:tailEnd/>
          </a:ln>
        </p:spPr>
        <p:style>
          <a:lnRef idx="0">
            <a:schemeClr val="accent3"/>
          </a:lnRef>
          <a:fillRef idx="3">
            <a:schemeClr val="accent3"/>
          </a:fillRef>
          <a:effectRef idx="3">
            <a:schemeClr val="accent3"/>
          </a:effectRef>
          <a:fontRef idx="minor">
            <a:schemeClr val="lt1"/>
          </a:fontRef>
        </p:style>
      </p:pic>
      <p:sp>
        <p:nvSpPr>
          <p:cNvPr id="6" name="TextBox 5"/>
          <p:cNvSpPr txBox="1"/>
          <p:nvPr/>
        </p:nvSpPr>
        <p:spPr>
          <a:xfrm>
            <a:off x="285720" y="1955061"/>
            <a:ext cx="3071834"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rtl="1">
              <a:buFont typeface="Arial" pitchFamily="34" charset="0"/>
              <a:buChar char="•"/>
            </a:pPr>
            <a:r>
              <a:rPr lang="fa-IR" dirty="0" smtClean="0">
                <a:solidFill>
                  <a:srgbClr val="002060"/>
                </a:solidFill>
              </a:rPr>
              <a:t> </a:t>
            </a:r>
            <a:r>
              <a:rPr lang="fa-IR" sz="2400" b="1" dirty="0" smtClean="0">
                <a:solidFill>
                  <a:srgbClr val="002060"/>
                </a:solidFill>
              </a:rPr>
              <a:t>به نام خداوند جان و خرد کزین برتر اندیشه بر نگذرد</a:t>
            </a:r>
            <a:endParaRPr lang="en-US" b="1" dirty="0">
              <a:solidFill>
                <a:srgbClr val="002060"/>
              </a:solidFill>
            </a:endParaRPr>
          </a:p>
        </p:txBody>
      </p:sp>
      <p:sp>
        <p:nvSpPr>
          <p:cNvPr id="10" name="Slide Number Placeholder 9"/>
          <p:cNvSpPr>
            <a:spLocks noGrp="1"/>
          </p:cNvSpPr>
          <p:nvPr>
            <p:ph type="sldNum" sz="quarter" idx="12"/>
          </p:nvPr>
        </p:nvSpPr>
        <p:spPr/>
        <p:txBody>
          <a:bodyPr/>
          <a:lstStyle/>
          <a:p>
            <a:pPr>
              <a:defRPr/>
            </a:pPr>
            <a:fld id="{7C8E3E73-4799-4F9C-8E70-302AAC0E1144}" type="slidenum">
              <a:rPr lang="ar-SA" smtClean="0"/>
              <a:pPr>
                <a:defRPr/>
              </a:pPr>
              <a:t>1</a:t>
            </a:fld>
            <a:endParaRPr lang="en-US" dirty="0"/>
          </a:p>
        </p:txBody>
      </p:sp>
      <p:sp>
        <p:nvSpPr>
          <p:cNvPr id="8" name="Footer Placeholder 10"/>
          <p:cNvSpPr>
            <a:spLocks noGrp="1"/>
          </p:cNvSpPr>
          <p:nvPr>
            <p:ph type="ftr" sz="quarter" idx="11"/>
          </p:nvPr>
        </p:nvSpPr>
        <p:spPr>
          <a:xfrm>
            <a:off x="4643438" y="6500834"/>
            <a:ext cx="4071966" cy="274638"/>
          </a:xfrm>
        </p:spPr>
        <p:txBody>
          <a:bodyPr/>
          <a:lstStyle/>
          <a:p>
            <a:pPr>
              <a:defRPr/>
            </a:pPr>
            <a:r>
              <a:rPr lang="en-US" b="1" dirty="0" smtClean="0">
                <a:solidFill>
                  <a:srgbClr val="7E92CC"/>
                </a:solidFill>
              </a:rPr>
              <a:t> </a:t>
            </a:r>
            <a:r>
              <a:rPr lang="fa-IR" b="1" dirty="0" smtClean="0">
                <a:solidFill>
                  <a:srgbClr val="7E92CC"/>
                </a:solidFill>
              </a:rPr>
              <a:t> </a:t>
            </a:r>
            <a:r>
              <a:rPr lang="en-US" b="1" dirty="0" err="1" smtClean="0">
                <a:solidFill>
                  <a:srgbClr val="7E92CC"/>
                </a:solidFill>
              </a:rPr>
              <a:t>spss</a:t>
            </a:r>
            <a:r>
              <a:rPr lang="fa-IR" b="1" dirty="0" smtClean="0">
                <a:solidFill>
                  <a:srgbClr val="7E92CC"/>
                </a:solidFill>
              </a:rPr>
              <a:t> منبع: تجزيه و تحليل آماري با نرم افزار  </a:t>
            </a:r>
            <a:endParaRPr lang="en-US" b="1" dirty="0">
              <a:solidFill>
                <a:srgbClr val="7E92CC"/>
              </a:solidFill>
            </a:endParaRPr>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4357686" y="357166"/>
            <a:ext cx="4286281" cy="928694"/>
          </a:xfrm>
        </p:spPr>
        <p:txBody>
          <a:bodyPr>
            <a:normAutofit/>
          </a:bodyPr>
          <a:lstStyle/>
          <a:p>
            <a:pPr algn="r" rtl="1">
              <a:buClr>
                <a:schemeClr val="accent2"/>
              </a:buClr>
            </a:pPr>
            <a:r>
              <a:rPr lang="fa-IR" sz="4000" b="1" dirty="0" smtClean="0">
                <a:solidFill>
                  <a:schemeClr val="accent1"/>
                </a:solidFill>
                <a:cs typeface="B Titr" pitchFamily="2" charset="-78"/>
              </a:rPr>
              <a:t>نوارهای </a:t>
            </a:r>
            <a:r>
              <a:rPr lang="en-US" sz="4000" b="1" dirty="0" smtClean="0">
                <a:solidFill>
                  <a:schemeClr val="accent1"/>
                </a:solidFill>
                <a:cs typeface="B Titr" pitchFamily="2" charset="-78"/>
              </a:rPr>
              <a:t>SPSS</a:t>
            </a:r>
          </a:p>
        </p:txBody>
      </p:sp>
      <p:pic>
        <p:nvPicPr>
          <p:cNvPr id="11268" name="Picture 4" descr="untitled6"/>
          <p:cNvPicPr>
            <a:picLocks noGrp="1" noChangeAspect="1" noChangeArrowheads="1"/>
          </p:cNvPicPr>
          <p:nvPr>
            <p:ph idx="1"/>
          </p:nvPr>
        </p:nvPicPr>
        <p:blipFill>
          <a:blip r:embed="rId2"/>
          <a:stretch>
            <a:fillRect/>
          </a:stretch>
        </p:blipFill>
        <p:spPr>
          <a:xfrm>
            <a:off x="1214414" y="3624282"/>
            <a:ext cx="6200775" cy="2590800"/>
          </a:xfrm>
          <a:noFill/>
          <a:ln w="12700">
            <a:solidFill>
              <a:srgbClr val="000000"/>
            </a:solidFill>
          </a:ln>
        </p:spPr>
      </p:pic>
      <p:sp>
        <p:nvSpPr>
          <p:cNvPr id="11269" name="Rectangle 5"/>
          <p:cNvSpPr>
            <a:spLocks noChangeArrowheads="1"/>
          </p:cNvSpPr>
          <p:nvPr/>
        </p:nvSpPr>
        <p:spPr bwMode="auto">
          <a:xfrm>
            <a:off x="1000099" y="1870071"/>
            <a:ext cx="7000925" cy="1569660"/>
          </a:xfrm>
          <a:prstGeom prst="rect">
            <a:avLst/>
          </a:prstGeom>
          <a:noFill/>
          <a:ln w="9525" algn="ctr">
            <a:noFill/>
            <a:miter lim="800000"/>
            <a:headEnd/>
            <a:tailEnd/>
          </a:ln>
        </p:spPr>
        <p:txBody>
          <a:bodyPr wrap="square" anchor="ctr">
            <a:spAutoFit/>
          </a:bodyPr>
          <a:lstStyle/>
          <a:p>
            <a:pPr algn="justLow" rtl="1"/>
            <a:r>
              <a:rPr lang="fa-IR" sz="2400" dirty="0" smtClean="0">
                <a:latin typeface="+mn-lt"/>
                <a:cs typeface="+mn-cs"/>
              </a:rPr>
              <a:t>5- نوار </a:t>
            </a:r>
            <a:r>
              <a:rPr lang="fa-IR" sz="2400" dirty="0">
                <a:latin typeface="+mn-lt"/>
                <a:cs typeface="+mn-cs"/>
              </a:rPr>
              <a:t>وضعیت: در این نوار وضعیت موجود </a:t>
            </a:r>
            <a:r>
              <a:rPr lang="en-US" dirty="0" err="1">
                <a:latin typeface="+mn-lt"/>
                <a:cs typeface="+mn-cs"/>
              </a:rPr>
              <a:t>spss</a:t>
            </a:r>
            <a:r>
              <a:rPr lang="en-US" dirty="0">
                <a:latin typeface="+mn-lt"/>
                <a:cs typeface="+mn-cs"/>
              </a:rPr>
              <a:t> </a:t>
            </a:r>
            <a:r>
              <a:rPr lang="fa-IR" dirty="0">
                <a:latin typeface="+mn-lt"/>
                <a:cs typeface="+mn-cs"/>
              </a:rPr>
              <a:t> </a:t>
            </a:r>
            <a:r>
              <a:rPr lang="fa-IR" sz="2400" dirty="0">
                <a:latin typeface="+mn-lt"/>
                <a:cs typeface="+mn-cs"/>
              </a:rPr>
              <a:t>و فعالیتهای در حال اجرای آن نمایش داده میشود. مثلا اگر روی دادها تغییراتی  مانند </a:t>
            </a:r>
            <a:r>
              <a:rPr lang="en-US" dirty="0">
                <a:latin typeface="+mn-lt"/>
                <a:cs typeface="+mn-cs"/>
              </a:rPr>
              <a:t>Split</a:t>
            </a:r>
            <a:r>
              <a:rPr lang="fa-IR" dirty="0">
                <a:latin typeface="+mn-lt"/>
                <a:cs typeface="+mn-cs"/>
              </a:rPr>
              <a:t> </a:t>
            </a:r>
            <a:r>
              <a:rPr lang="fa-IR" sz="2400" dirty="0">
                <a:latin typeface="+mn-lt"/>
                <a:cs typeface="+mn-cs"/>
              </a:rPr>
              <a:t>یا </a:t>
            </a:r>
            <a:r>
              <a:rPr lang="en-US" dirty="0">
                <a:latin typeface="+mn-lt"/>
                <a:cs typeface="+mn-cs"/>
              </a:rPr>
              <a:t>Filter </a:t>
            </a:r>
            <a:r>
              <a:rPr lang="fa-IR" dirty="0">
                <a:latin typeface="+mn-lt"/>
                <a:cs typeface="+mn-cs"/>
              </a:rPr>
              <a:t> </a:t>
            </a:r>
            <a:r>
              <a:rPr lang="fa-IR" sz="2400" dirty="0">
                <a:latin typeface="+mn-lt"/>
                <a:cs typeface="+mn-cs"/>
              </a:rPr>
              <a:t>و مانند آن انجام داده اید می توانید در سمت راست این نوار وضعیت آنرا مشاهده کنید. </a:t>
            </a:r>
          </a:p>
        </p:txBody>
      </p:sp>
      <p:sp>
        <p:nvSpPr>
          <p:cNvPr id="11" name="Slide Number Placeholder 10"/>
          <p:cNvSpPr>
            <a:spLocks noGrp="1"/>
          </p:cNvSpPr>
          <p:nvPr>
            <p:ph type="sldNum" sz="quarter" idx="12"/>
          </p:nvPr>
        </p:nvSpPr>
        <p:spPr/>
        <p:txBody>
          <a:bodyPr/>
          <a:lstStyle/>
          <a:p>
            <a:pPr>
              <a:defRPr/>
            </a:pPr>
            <a:fld id="{7C8E3E73-4799-4F9C-8E70-302AAC0E1144}" type="slidenum">
              <a:rPr lang="ar-SA" smtClean="0"/>
              <a:pPr>
                <a:defRPr/>
              </a:pPr>
              <a:t>10</a:t>
            </a:fld>
            <a:endParaRPr lang="en-US"/>
          </a:p>
        </p:txBody>
      </p:sp>
      <p:sp>
        <p:nvSpPr>
          <p:cNvPr id="8" name="AutoShape 8">
            <a:hlinkClick r:id="rId3" action="ppaction://hlinksldjump" highlightClick="1"/>
          </p:cNvPr>
          <p:cNvSpPr>
            <a:spLocks noChangeArrowheads="1"/>
          </p:cNvSpPr>
          <p:nvPr/>
        </p:nvSpPr>
        <p:spPr bwMode="auto">
          <a:xfrm>
            <a:off x="438221" y="6424836"/>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Tree>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671F4429-5071-43FD-93C1-F0EC84A6515F}" type="slidenum">
              <a:rPr lang="ar-SA"/>
              <a:pPr/>
              <a:t>11</a:t>
            </a:fld>
            <a:endParaRPr lang="en-US"/>
          </a:p>
        </p:txBody>
      </p:sp>
      <p:sp>
        <p:nvSpPr>
          <p:cNvPr id="130050" name="Rectangle 2"/>
          <p:cNvSpPr>
            <a:spLocks noGrp="1" noChangeArrowheads="1"/>
          </p:cNvSpPr>
          <p:nvPr>
            <p:ph type="title"/>
          </p:nvPr>
        </p:nvSpPr>
        <p:spPr>
          <a:xfrm>
            <a:off x="4319614" y="447660"/>
            <a:ext cx="4038600" cy="838200"/>
          </a:xfrm>
        </p:spPr>
        <p:txBody>
          <a:bodyPr>
            <a:normAutofit/>
          </a:bodyPr>
          <a:lstStyle/>
          <a:p>
            <a:pPr algn="r" rtl="1">
              <a:buClr>
                <a:schemeClr val="accent2"/>
              </a:buClr>
            </a:pPr>
            <a:r>
              <a:rPr lang="fa-IR" dirty="0"/>
              <a:t> </a:t>
            </a:r>
            <a:r>
              <a:rPr lang="fa-IR" sz="4000" b="1" dirty="0" smtClean="0">
                <a:solidFill>
                  <a:schemeClr val="accent1"/>
                </a:solidFill>
                <a:cs typeface="B Titr" pitchFamily="2" charset="-78"/>
              </a:rPr>
              <a:t>تنظيمات نوار ابزار</a:t>
            </a:r>
            <a:endParaRPr lang="en-US" sz="4400" b="1" dirty="0" smtClean="0">
              <a:solidFill>
                <a:schemeClr val="accent1"/>
              </a:solidFill>
              <a:cs typeface="B Titr" pitchFamily="2" charset="-78"/>
            </a:endParaRPr>
          </a:p>
        </p:txBody>
      </p:sp>
      <p:sp>
        <p:nvSpPr>
          <p:cNvPr id="130051" name="Rectangle 3"/>
          <p:cNvSpPr>
            <a:spLocks noGrp="1" noChangeArrowheads="1"/>
          </p:cNvSpPr>
          <p:nvPr>
            <p:ph type="body" idx="1"/>
          </p:nvPr>
        </p:nvSpPr>
        <p:spPr>
          <a:xfrm>
            <a:off x="4572000" y="2028828"/>
            <a:ext cx="3886200" cy="4329130"/>
          </a:xfrm>
        </p:spPr>
        <p:txBody>
          <a:bodyPr/>
          <a:lstStyle/>
          <a:p>
            <a:pPr algn="just" rtl="1"/>
            <a:r>
              <a:rPr lang="fa-IR" sz="1800" dirty="0" smtClean="0"/>
              <a:t>می توانید </a:t>
            </a:r>
            <a:r>
              <a:rPr lang="fa-IR" sz="1800" dirty="0"/>
              <a:t>بسته به نیاز خود ابزارهای نوار ابزار </a:t>
            </a:r>
            <a:r>
              <a:rPr lang="en-US" sz="1400" dirty="0"/>
              <a:t>SPSS </a:t>
            </a:r>
            <a:r>
              <a:rPr lang="fa-IR" sz="1400" dirty="0"/>
              <a:t> </a:t>
            </a:r>
            <a:r>
              <a:rPr lang="fa-IR" sz="1800" dirty="0"/>
              <a:t>را کم یا زیاد کرده و یا اگر از شکل نمایش </a:t>
            </a:r>
            <a:r>
              <a:rPr lang="fa-IR" sz="1800" dirty="0" smtClean="0"/>
              <a:t>ابزارها </a:t>
            </a:r>
            <a:r>
              <a:rPr lang="fa-IR" sz="1800" dirty="0"/>
              <a:t>خوشتان </a:t>
            </a:r>
            <a:r>
              <a:rPr lang="fa-IR" sz="1800" dirty="0" smtClean="0"/>
              <a:t>نمی‌آید </a:t>
            </a:r>
            <a:r>
              <a:rPr lang="fa-IR" sz="1800" dirty="0"/>
              <a:t>آنها را تغییر دهید. </a:t>
            </a:r>
            <a:endParaRPr lang="en-US" sz="1800" dirty="0"/>
          </a:p>
          <a:p>
            <a:pPr algn="just" rtl="1"/>
            <a:endParaRPr lang="fa-IR" sz="1800" dirty="0"/>
          </a:p>
          <a:p>
            <a:pPr algn="just" rtl="1"/>
            <a:r>
              <a:rPr lang="fa-IR" sz="1800" dirty="0"/>
              <a:t>از نوار منو گزینه </a:t>
            </a:r>
            <a:r>
              <a:rPr lang="en-US" sz="1400" dirty="0"/>
              <a:t>View</a:t>
            </a:r>
            <a:r>
              <a:rPr lang="fa-IR" sz="1400" dirty="0"/>
              <a:t> </a:t>
            </a:r>
            <a:r>
              <a:rPr lang="fa-IR" sz="1800" dirty="0"/>
              <a:t>و سپس گزینه </a:t>
            </a:r>
            <a:r>
              <a:rPr lang="en-US" sz="1400" dirty="0"/>
              <a:t>Toolbar</a:t>
            </a:r>
            <a:r>
              <a:rPr lang="fa-IR" sz="1400" dirty="0"/>
              <a:t> </a:t>
            </a:r>
            <a:r>
              <a:rPr lang="fa-IR" sz="1800" dirty="0"/>
              <a:t>را انتخاب تا کادر محاوره ی (</a:t>
            </a:r>
            <a:r>
              <a:rPr lang="en-US" sz="1400" dirty="0"/>
              <a:t>show toolbar</a:t>
            </a:r>
            <a:r>
              <a:rPr lang="fa-IR" sz="1800" dirty="0"/>
              <a:t>) باز شود. ابتدا محیط کار خود را در قسمت </a:t>
            </a:r>
            <a:r>
              <a:rPr lang="en-US" sz="1800" dirty="0"/>
              <a:t> </a:t>
            </a:r>
            <a:r>
              <a:rPr lang="en-US" sz="1400" dirty="0"/>
              <a:t>Document Type</a:t>
            </a:r>
            <a:r>
              <a:rPr lang="fa-IR" sz="1400" dirty="0"/>
              <a:t> </a:t>
            </a:r>
            <a:r>
              <a:rPr lang="fa-IR" sz="1800" dirty="0"/>
              <a:t>مشخص کنید</a:t>
            </a:r>
            <a:r>
              <a:rPr lang="en-US" sz="1800" dirty="0"/>
              <a:t> </a:t>
            </a:r>
            <a:r>
              <a:rPr lang="fa-IR" sz="1800" dirty="0"/>
              <a:t> و هر ابزاری که </a:t>
            </a:r>
            <a:r>
              <a:rPr lang="fa-IR" sz="1800" dirty="0" smtClean="0"/>
              <a:t>می خواهید </a:t>
            </a:r>
            <a:r>
              <a:rPr lang="fa-IR" sz="1800" dirty="0"/>
              <a:t>کم یا زیاد کنید</a:t>
            </a:r>
            <a:r>
              <a:rPr lang="fa-IR" sz="1800" dirty="0" smtClean="0"/>
              <a:t>.</a:t>
            </a:r>
          </a:p>
          <a:p>
            <a:pPr algn="just"/>
            <a:r>
              <a:rPr lang="fa-IR" sz="1800" dirty="0" smtClean="0"/>
              <a:t>برای تغییر نوار ابزار فعلي گزینه </a:t>
            </a:r>
            <a:r>
              <a:rPr lang="en-US" sz="1400" dirty="0" smtClean="0"/>
              <a:t>Edit…</a:t>
            </a:r>
            <a:r>
              <a:rPr lang="fa-IR" sz="1800" dirty="0" smtClean="0"/>
              <a:t> را انتخاب کنید و در كادر محاوره باز شده (شكل صفحه بعد) هر ابزاری که می خواهید اضافه یا کم کنید.</a:t>
            </a:r>
          </a:p>
          <a:p>
            <a:pPr algn="just"/>
            <a:r>
              <a:rPr lang="fa-IR" sz="1800" dirty="0" smtClean="0"/>
              <a:t>براي ساختن نوار ابزار جديد از گزينه </a:t>
            </a:r>
            <a:r>
              <a:rPr lang="en-US" sz="1400" dirty="0" smtClean="0"/>
              <a:t>New…</a:t>
            </a:r>
            <a:r>
              <a:rPr lang="fa-IR" sz="1400" dirty="0" smtClean="0"/>
              <a:t> </a:t>
            </a:r>
            <a:r>
              <a:rPr lang="fa-IR" sz="1800" dirty="0" smtClean="0"/>
              <a:t>استفاده كنيد.</a:t>
            </a:r>
          </a:p>
        </p:txBody>
      </p:sp>
      <p:pic>
        <p:nvPicPr>
          <p:cNvPr id="9" name="Picture 8" descr="20.jpg"/>
          <p:cNvPicPr>
            <a:picLocks noChangeAspect="1"/>
          </p:cNvPicPr>
          <p:nvPr/>
        </p:nvPicPr>
        <p:blipFill>
          <a:blip r:embed="rId3"/>
          <a:stretch>
            <a:fillRect/>
          </a:stretch>
        </p:blipFill>
        <p:spPr>
          <a:xfrm>
            <a:off x="409572" y="2000240"/>
            <a:ext cx="3733800" cy="2533650"/>
          </a:xfrm>
          <a:prstGeom prst="rect">
            <a:avLst/>
          </a:prstGeom>
          <a:ln>
            <a:solidFill>
              <a:schemeClr val="tx1"/>
            </a:solidFill>
          </a:ln>
        </p:spPr>
      </p:pic>
      <p:pic>
        <p:nvPicPr>
          <p:cNvPr id="10" name="Picture 9" descr="21.jpg"/>
          <p:cNvPicPr>
            <a:picLocks noChangeAspect="1"/>
          </p:cNvPicPr>
          <p:nvPr/>
        </p:nvPicPr>
        <p:blipFill>
          <a:blip r:embed="rId4"/>
          <a:stretch>
            <a:fillRect/>
          </a:stretch>
        </p:blipFill>
        <p:spPr>
          <a:xfrm>
            <a:off x="1500166" y="3357562"/>
            <a:ext cx="2714644" cy="2991992"/>
          </a:xfrm>
          <a:prstGeom prst="rect">
            <a:avLst/>
          </a:prstGeom>
        </p:spPr>
      </p:pic>
      <p:sp>
        <p:nvSpPr>
          <p:cNvPr id="12" name="AutoShape 8">
            <a:hlinkClick r:id="rId5" action="ppaction://hlinksldjump" highlightClick="1"/>
          </p:cNvPr>
          <p:cNvSpPr>
            <a:spLocks noChangeArrowheads="1"/>
          </p:cNvSpPr>
          <p:nvPr/>
        </p:nvSpPr>
        <p:spPr bwMode="auto">
          <a:xfrm>
            <a:off x="438221" y="6424836"/>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E8413E5C-C856-4194-A6EA-12D0DCD87910}" type="slidenum">
              <a:rPr lang="ar-SA"/>
              <a:pPr/>
              <a:t>12</a:t>
            </a:fld>
            <a:endParaRPr lang="en-US"/>
          </a:p>
        </p:txBody>
      </p:sp>
      <p:sp>
        <p:nvSpPr>
          <p:cNvPr id="131075" name="Rectangle 3"/>
          <p:cNvSpPr>
            <a:spLocks noGrp="1" noChangeArrowheads="1"/>
          </p:cNvSpPr>
          <p:nvPr>
            <p:ph type="body" idx="1"/>
          </p:nvPr>
        </p:nvSpPr>
        <p:spPr>
          <a:xfrm>
            <a:off x="500034" y="1595438"/>
            <a:ext cx="7958166" cy="1476372"/>
          </a:xfrm>
        </p:spPr>
        <p:txBody>
          <a:bodyPr/>
          <a:lstStyle/>
          <a:p>
            <a:pPr algn="just">
              <a:lnSpc>
                <a:spcPct val="90000"/>
              </a:lnSpc>
            </a:pPr>
            <a:r>
              <a:rPr lang="fa-IR" sz="1800" dirty="0" smtClean="0"/>
              <a:t>برای </a:t>
            </a:r>
            <a:r>
              <a:rPr lang="fa-IR" sz="1800" dirty="0"/>
              <a:t>ساختن نوار ابزار جدید  گزینه </a:t>
            </a:r>
            <a:r>
              <a:rPr lang="en-US" sz="1400" dirty="0" smtClean="0"/>
              <a:t>New…</a:t>
            </a:r>
            <a:r>
              <a:rPr lang="fa-IR" sz="1800" dirty="0" smtClean="0"/>
              <a:t> </a:t>
            </a:r>
            <a:r>
              <a:rPr lang="fa-IR" sz="1800" dirty="0"/>
              <a:t>را انتخاب کنید تا </a:t>
            </a:r>
            <a:r>
              <a:rPr lang="fa-IR" sz="1800" dirty="0" smtClean="0"/>
              <a:t>به کادر محاوره ديگري مانند شكل مقابل منتقل شويد. ابتدا يك نام براي نوار ابزار جديد انتخاب كنيد و گزينه </a:t>
            </a:r>
            <a:r>
              <a:rPr lang="en-US" sz="1400" dirty="0" smtClean="0"/>
              <a:t>Edit…</a:t>
            </a:r>
            <a:r>
              <a:rPr lang="fa-IR" sz="1800" dirty="0" smtClean="0"/>
              <a:t> را كليك كنيد. در كادر محاوره باز شده ميتوانيد </a:t>
            </a:r>
            <a:r>
              <a:rPr lang="fa-IR" sz="1800" dirty="0"/>
              <a:t>هر ابزاری که </a:t>
            </a:r>
            <a:r>
              <a:rPr lang="fa-IR" sz="1800" dirty="0" smtClean="0"/>
              <a:t>می خواهید </a:t>
            </a:r>
            <a:r>
              <a:rPr lang="fa-IR" sz="1800" dirty="0"/>
              <a:t>اضافه یا کم </a:t>
            </a:r>
            <a:r>
              <a:rPr lang="fa-IR" sz="1800" dirty="0" smtClean="0"/>
              <a:t>کنید. ابزار مورد نظرتان را از </a:t>
            </a:r>
            <a:r>
              <a:rPr lang="fa-IR" sz="1800" dirty="0"/>
              <a:t>فهرست ابزارها گرفته و در نوار دلخواه رها کنید.</a:t>
            </a:r>
            <a:endParaRPr lang="en-US" sz="1800" dirty="0"/>
          </a:p>
          <a:p>
            <a:pPr algn="just" rtl="1">
              <a:lnSpc>
                <a:spcPct val="90000"/>
              </a:lnSpc>
            </a:pPr>
            <a:r>
              <a:rPr lang="fa-IR" sz="1800" dirty="0" smtClean="0"/>
              <a:t>اگر می خواهید </a:t>
            </a:r>
            <a:r>
              <a:rPr lang="fa-IR" sz="1800" dirty="0"/>
              <a:t>آیکون نوار ابزار</a:t>
            </a:r>
            <a:r>
              <a:rPr lang="en-US" sz="1800" dirty="0"/>
              <a:t> </a:t>
            </a:r>
            <a:r>
              <a:rPr lang="fa-IR" sz="1800" dirty="0"/>
              <a:t>جدید را ویرایش کنید قسمت </a:t>
            </a:r>
            <a:r>
              <a:rPr lang="en-US" sz="1800" dirty="0"/>
              <a:t> </a:t>
            </a:r>
            <a:r>
              <a:rPr lang="en-US" sz="1400" dirty="0"/>
              <a:t>Edit Tools </a:t>
            </a:r>
            <a:r>
              <a:rPr lang="fa-IR" sz="1800" dirty="0" smtClean="0"/>
              <a:t>را </a:t>
            </a:r>
            <a:r>
              <a:rPr lang="fa-IR" sz="1800" dirty="0"/>
              <a:t>بر گزینید.</a:t>
            </a:r>
            <a:endParaRPr lang="en-US" sz="1800" dirty="0"/>
          </a:p>
        </p:txBody>
      </p:sp>
      <p:sp>
        <p:nvSpPr>
          <p:cNvPr id="9" name="Rectangle 2"/>
          <p:cNvSpPr>
            <a:spLocks noGrp="1" noChangeArrowheads="1"/>
          </p:cNvSpPr>
          <p:nvPr>
            <p:ph type="title"/>
          </p:nvPr>
        </p:nvSpPr>
        <p:spPr>
          <a:xfrm>
            <a:off x="4319614" y="447660"/>
            <a:ext cx="4038600" cy="838200"/>
          </a:xfrm>
        </p:spPr>
        <p:txBody>
          <a:bodyPr>
            <a:normAutofit/>
          </a:bodyPr>
          <a:lstStyle/>
          <a:p>
            <a:pPr algn="r" rtl="1">
              <a:buClr>
                <a:schemeClr val="accent2"/>
              </a:buClr>
            </a:pPr>
            <a:r>
              <a:rPr lang="fa-IR" dirty="0"/>
              <a:t> </a:t>
            </a:r>
            <a:r>
              <a:rPr lang="fa-IR" sz="4000" b="1" dirty="0" smtClean="0">
                <a:solidFill>
                  <a:schemeClr val="accent1"/>
                </a:solidFill>
                <a:cs typeface="B Titr" pitchFamily="2" charset="-78"/>
              </a:rPr>
              <a:t>تنظيمات نوار ابزار</a:t>
            </a:r>
            <a:endParaRPr lang="en-US" sz="4400" b="1" dirty="0" smtClean="0">
              <a:solidFill>
                <a:schemeClr val="accent1"/>
              </a:solidFill>
              <a:cs typeface="B Titr" pitchFamily="2" charset="-78"/>
            </a:endParaRPr>
          </a:p>
        </p:txBody>
      </p:sp>
      <p:pic>
        <p:nvPicPr>
          <p:cNvPr id="10" name="Picture 9" descr="22.jpg"/>
          <p:cNvPicPr>
            <a:picLocks noChangeAspect="1"/>
          </p:cNvPicPr>
          <p:nvPr/>
        </p:nvPicPr>
        <p:blipFill>
          <a:blip r:embed="rId2"/>
          <a:stretch>
            <a:fillRect/>
          </a:stretch>
        </p:blipFill>
        <p:spPr>
          <a:xfrm>
            <a:off x="357158" y="3054130"/>
            <a:ext cx="2428892" cy="2160820"/>
          </a:xfrm>
          <a:prstGeom prst="rect">
            <a:avLst/>
          </a:prstGeom>
        </p:spPr>
      </p:pic>
      <p:pic>
        <p:nvPicPr>
          <p:cNvPr id="11" name="Picture 10" descr="23.jpg"/>
          <p:cNvPicPr>
            <a:picLocks noChangeAspect="1"/>
          </p:cNvPicPr>
          <p:nvPr/>
        </p:nvPicPr>
        <p:blipFill>
          <a:blip r:embed="rId3"/>
          <a:stretch>
            <a:fillRect/>
          </a:stretch>
        </p:blipFill>
        <p:spPr>
          <a:xfrm>
            <a:off x="1997312" y="3286125"/>
            <a:ext cx="6329368" cy="3143272"/>
          </a:xfrm>
          <a:prstGeom prst="rect">
            <a:avLst/>
          </a:prstGeom>
        </p:spPr>
      </p:pic>
      <p:sp>
        <p:nvSpPr>
          <p:cNvPr id="12" name="AutoShape 8">
            <a:hlinkClick r:id="rId4" action="ppaction://hlinksldjump" highlightClick="1"/>
          </p:cNvPr>
          <p:cNvSpPr>
            <a:spLocks noChangeArrowheads="1"/>
          </p:cNvSpPr>
          <p:nvPr/>
        </p:nvSpPr>
        <p:spPr bwMode="auto">
          <a:xfrm>
            <a:off x="438221" y="6424836"/>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Tree>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3500430" y="142852"/>
            <a:ext cx="5214975" cy="1000132"/>
          </a:xfrm>
        </p:spPr>
        <p:txBody>
          <a:bodyPr>
            <a:normAutofit/>
          </a:bodyPr>
          <a:lstStyle/>
          <a:p>
            <a:pPr algn="r" rtl="1">
              <a:buClr>
                <a:schemeClr val="accent2"/>
              </a:buClr>
            </a:pPr>
            <a:r>
              <a:rPr lang="en-US" dirty="0" smtClean="0"/>
              <a:t> </a:t>
            </a:r>
            <a:r>
              <a:rPr lang="fa-IR" sz="4000" b="1" dirty="0" smtClean="0">
                <a:solidFill>
                  <a:schemeClr val="accent1"/>
                </a:solidFill>
                <a:cs typeface="B Titr" pitchFamily="2" charset="-78"/>
              </a:rPr>
              <a:t>باز کردن یک فایل داده</a:t>
            </a:r>
            <a:endParaRPr lang="en-US" sz="4400" b="1" dirty="0" smtClean="0">
              <a:solidFill>
                <a:schemeClr val="accent1"/>
              </a:solidFill>
              <a:cs typeface="B Titr" pitchFamily="2" charset="-78"/>
            </a:endParaRPr>
          </a:p>
        </p:txBody>
      </p:sp>
      <p:sp>
        <p:nvSpPr>
          <p:cNvPr id="12292" name="Rectangle 3"/>
          <p:cNvSpPr>
            <a:spLocks noGrp="1" noChangeArrowheads="1"/>
          </p:cNvSpPr>
          <p:nvPr>
            <p:ph idx="1"/>
          </p:nvPr>
        </p:nvSpPr>
        <p:spPr>
          <a:xfrm>
            <a:off x="4679982" y="2214554"/>
            <a:ext cx="4035422" cy="3071834"/>
          </a:xfrm>
        </p:spPr>
        <p:txBody>
          <a:bodyPr/>
          <a:lstStyle/>
          <a:p>
            <a:pPr algn="just" rtl="1">
              <a:lnSpc>
                <a:spcPct val="80000"/>
              </a:lnSpc>
            </a:pPr>
            <a:r>
              <a:rPr lang="fa-IR" sz="2400" dirty="0" smtClean="0"/>
              <a:t> هنگام نصب </a:t>
            </a:r>
            <a:r>
              <a:rPr lang="en-US" sz="1600" dirty="0" smtClean="0"/>
              <a:t>SPSS</a:t>
            </a:r>
            <a:r>
              <a:rPr lang="fa-IR" sz="1600" dirty="0" smtClean="0"/>
              <a:t> </a:t>
            </a:r>
            <a:r>
              <a:rPr lang="fa-IR" sz="2400" dirty="0" smtClean="0"/>
              <a:t>تعدادی فایل داده به منظور استفاده کاربران در پوشه ای به نام </a:t>
            </a:r>
            <a:r>
              <a:rPr lang="en-US" sz="1800" dirty="0" smtClean="0"/>
              <a:t>sample</a:t>
            </a:r>
            <a:r>
              <a:rPr lang="fa-IR" sz="1800" dirty="0" smtClean="0"/>
              <a:t> </a:t>
            </a:r>
            <a:r>
              <a:rPr lang="fa-IR" sz="2400" dirty="0" smtClean="0"/>
              <a:t>در مسیر زیر قرار داده شده است. </a:t>
            </a:r>
          </a:p>
          <a:p>
            <a:pPr algn="l" rtl="1">
              <a:lnSpc>
                <a:spcPct val="80000"/>
              </a:lnSpc>
              <a:buFont typeface="Wingdings" pitchFamily="2" charset="2"/>
              <a:buNone/>
            </a:pPr>
            <a:r>
              <a:rPr lang="en-US" sz="1800" dirty="0" smtClean="0"/>
              <a:t>C:\program  file\</a:t>
            </a:r>
            <a:r>
              <a:rPr lang="en-US" sz="1800" dirty="0" err="1" smtClean="0"/>
              <a:t>spssinc</a:t>
            </a:r>
            <a:r>
              <a:rPr lang="en-US" sz="1800" dirty="0" smtClean="0"/>
              <a:t>\</a:t>
            </a:r>
            <a:r>
              <a:rPr lang="en-US" sz="1800" dirty="0" err="1" smtClean="0"/>
              <a:t>spss</a:t>
            </a:r>
            <a:r>
              <a:rPr lang="en-US" sz="1800" dirty="0" smtClean="0"/>
              <a:t>\sample  </a:t>
            </a:r>
            <a:endParaRPr lang="fa-IR" sz="1800" dirty="0" smtClean="0"/>
          </a:p>
          <a:p>
            <a:pPr algn="just" rtl="1">
              <a:lnSpc>
                <a:spcPct val="80000"/>
              </a:lnSpc>
            </a:pPr>
            <a:r>
              <a:rPr lang="ar-SA" sz="2400" dirty="0" smtClean="0"/>
              <a:t>اگر نمی توانید فایل داده ها را پیدا کنید ، اطمینان حاصل کنید در دایرکتوری که </a:t>
            </a:r>
            <a:r>
              <a:rPr lang="en-US" sz="1800" dirty="0" err="1" smtClean="0"/>
              <a:t>Spss</a:t>
            </a:r>
            <a:r>
              <a:rPr lang="ar-SA" sz="1800" dirty="0" smtClean="0"/>
              <a:t> </a:t>
            </a:r>
            <a:r>
              <a:rPr lang="ar-SA" sz="2400" dirty="0" smtClean="0"/>
              <a:t>در آن نصب شده است فایل هایی با پسوند </a:t>
            </a:r>
            <a:r>
              <a:rPr lang="en-US" sz="2400" dirty="0" smtClean="0"/>
              <a:t>.</a:t>
            </a:r>
            <a:r>
              <a:rPr lang="en-US" sz="1800" dirty="0" err="1" smtClean="0"/>
              <a:t>sav</a:t>
            </a:r>
            <a:r>
              <a:rPr lang="ar-SA" sz="1800" dirty="0" smtClean="0"/>
              <a:t> </a:t>
            </a:r>
            <a:r>
              <a:rPr lang="fa-IR" sz="2400" dirty="0" smtClean="0"/>
              <a:t>موجود </a:t>
            </a:r>
            <a:r>
              <a:rPr lang="ar-SA" sz="2400" dirty="0" smtClean="0"/>
              <a:t>باشند</a:t>
            </a:r>
            <a:r>
              <a:rPr lang="fa-IR" sz="2400" dirty="0" smtClean="0"/>
              <a:t>. </a:t>
            </a:r>
          </a:p>
        </p:txBody>
      </p:sp>
      <p:pic>
        <p:nvPicPr>
          <p:cNvPr id="12294" name="Picture 7" descr="untitled"/>
          <p:cNvPicPr>
            <a:picLocks noChangeAspect="1" noChangeArrowheads="1"/>
          </p:cNvPicPr>
          <p:nvPr/>
        </p:nvPicPr>
        <p:blipFill>
          <a:blip r:embed="rId2"/>
          <a:srcRect/>
          <a:stretch>
            <a:fillRect/>
          </a:stretch>
        </p:blipFill>
        <p:spPr bwMode="auto">
          <a:xfrm>
            <a:off x="357158" y="2285992"/>
            <a:ext cx="4154926" cy="3214710"/>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pPr>
              <a:defRPr/>
            </a:pPr>
            <a:fld id="{7C8E3E73-4799-4F9C-8E70-302AAC0E1144}" type="slidenum">
              <a:rPr lang="ar-SA" smtClean="0"/>
              <a:pPr>
                <a:defRPr/>
              </a:pPr>
              <a:t>13</a:t>
            </a:fld>
            <a:endParaRPr lang="en-US"/>
          </a:p>
        </p:txBody>
      </p:sp>
      <p:sp>
        <p:nvSpPr>
          <p:cNvPr id="8" name="AutoShape 8">
            <a:hlinkClick r:id="rId3" action="ppaction://hlinksldjump" highlightClick="1"/>
          </p:cNvPr>
          <p:cNvSpPr>
            <a:spLocks noChangeArrowheads="1"/>
          </p:cNvSpPr>
          <p:nvPr/>
        </p:nvSpPr>
        <p:spPr bwMode="auto">
          <a:xfrm>
            <a:off x="438221" y="6424836"/>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Tree>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3643306" y="357166"/>
            <a:ext cx="5214974" cy="857256"/>
          </a:xfrm>
        </p:spPr>
        <p:txBody>
          <a:bodyPr>
            <a:normAutofit/>
          </a:bodyPr>
          <a:lstStyle/>
          <a:p>
            <a:pPr algn="r" rtl="1">
              <a:buClr>
                <a:schemeClr val="accent2"/>
              </a:buClr>
            </a:pPr>
            <a:r>
              <a:rPr lang="en-US" dirty="0" smtClean="0"/>
              <a:t> </a:t>
            </a:r>
            <a:r>
              <a:rPr lang="fa-IR" sz="4000" b="1" dirty="0" smtClean="0">
                <a:solidFill>
                  <a:schemeClr val="accent1"/>
                </a:solidFill>
                <a:cs typeface="B Titr" pitchFamily="2" charset="-78"/>
              </a:rPr>
              <a:t>باز کردن یک فایل داده</a:t>
            </a:r>
            <a:endParaRPr lang="en-US" sz="4400" b="1" dirty="0" smtClean="0">
              <a:solidFill>
                <a:schemeClr val="accent1"/>
              </a:solidFill>
              <a:cs typeface="B Titr" pitchFamily="2" charset="-78"/>
            </a:endParaRPr>
          </a:p>
        </p:txBody>
      </p:sp>
      <p:sp>
        <p:nvSpPr>
          <p:cNvPr id="13316" name="Rectangle 3"/>
          <p:cNvSpPr>
            <a:spLocks noGrp="1" noChangeArrowheads="1"/>
          </p:cNvSpPr>
          <p:nvPr>
            <p:ph idx="1"/>
          </p:nvPr>
        </p:nvSpPr>
        <p:spPr>
          <a:xfrm>
            <a:off x="4425978" y="2285992"/>
            <a:ext cx="4146550" cy="3214710"/>
          </a:xfrm>
        </p:spPr>
        <p:txBody>
          <a:bodyPr/>
          <a:lstStyle/>
          <a:p>
            <a:pPr algn="just" rtl="1">
              <a:lnSpc>
                <a:spcPct val="80000"/>
              </a:lnSpc>
            </a:pPr>
            <a:r>
              <a:rPr lang="fa-IR" sz="2000" dirty="0" smtClean="0"/>
              <a:t>برای استفاده از فایل داده ها  </a:t>
            </a:r>
            <a:r>
              <a:rPr lang="ar-SA" sz="2000" dirty="0" smtClean="0"/>
              <a:t>در نوار منو </a:t>
            </a:r>
            <a:r>
              <a:rPr lang="fa-IR" sz="2000" dirty="0" smtClean="0"/>
              <a:t>گزینه</a:t>
            </a:r>
            <a:r>
              <a:rPr lang="ar-SA" sz="2000" dirty="0" smtClean="0"/>
              <a:t> </a:t>
            </a:r>
            <a:r>
              <a:rPr lang="en-US" sz="1600" dirty="0" smtClean="0"/>
              <a:t>file</a:t>
            </a:r>
            <a:r>
              <a:rPr lang="ar-SA" sz="1600" dirty="0" smtClean="0"/>
              <a:t> </a:t>
            </a:r>
            <a:r>
              <a:rPr lang="fa-IR" sz="2000" dirty="0" smtClean="0"/>
              <a:t>را انتخاب </a:t>
            </a:r>
            <a:r>
              <a:rPr lang="ar-SA" sz="2000" dirty="0" smtClean="0"/>
              <a:t>کنید و بر روی گزینه </a:t>
            </a:r>
            <a:r>
              <a:rPr lang="en-US" sz="1600" dirty="0" smtClean="0"/>
              <a:t>open</a:t>
            </a:r>
            <a:r>
              <a:rPr lang="ar-SA" sz="1600" dirty="0" smtClean="0"/>
              <a:t> </a:t>
            </a:r>
            <a:r>
              <a:rPr lang="ar-SA" sz="2000" dirty="0" smtClean="0"/>
              <a:t>کلیک </a:t>
            </a:r>
            <a:r>
              <a:rPr lang="fa-IR" sz="2000" dirty="0" smtClean="0"/>
              <a:t>نمایید</a:t>
            </a:r>
            <a:r>
              <a:rPr lang="ar-SA" sz="2000" dirty="0" smtClean="0"/>
              <a:t> . با این عمل شما میتوانید فایلی را که می خواهید بر روی آن کار کنید اجرا کنید</a:t>
            </a:r>
            <a:r>
              <a:rPr lang="fa-IR" sz="2000" dirty="0" smtClean="0"/>
              <a:t>.</a:t>
            </a:r>
          </a:p>
          <a:p>
            <a:pPr algn="just" rtl="1">
              <a:lnSpc>
                <a:spcPct val="80000"/>
              </a:lnSpc>
            </a:pPr>
            <a:r>
              <a:rPr lang="fa-IR" sz="2000" dirty="0" smtClean="0"/>
              <a:t>همچنین می‌توانید برای باز کردن یک فایل داده از کلید میانبر (</a:t>
            </a:r>
            <a:r>
              <a:rPr lang="en-US" sz="1600" dirty="0" smtClean="0"/>
              <a:t>Ctrl </a:t>
            </a:r>
            <a:r>
              <a:rPr lang="en-US" sz="2000" dirty="0" smtClean="0"/>
              <a:t>+ </a:t>
            </a:r>
            <a:r>
              <a:rPr lang="en-US" sz="1600" dirty="0" smtClean="0"/>
              <a:t>O</a:t>
            </a:r>
            <a:r>
              <a:rPr lang="fa-IR" sz="2000" dirty="0" smtClean="0"/>
              <a:t>) و یا از آیکون </a:t>
            </a:r>
            <a:r>
              <a:rPr lang="en-US" sz="1600" dirty="0" smtClean="0"/>
              <a:t>Open File</a:t>
            </a:r>
            <a:r>
              <a:rPr lang="fa-IR" sz="1600" dirty="0" smtClean="0"/>
              <a:t> </a:t>
            </a:r>
            <a:r>
              <a:rPr lang="fa-IR" sz="2000" dirty="0" smtClean="0"/>
              <a:t> در نوار ابزار استاندارد </a:t>
            </a:r>
            <a:r>
              <a:rPr lang="en-US" sz="1600" dirty="0" smtClean="0"/>
              <a:t>SPSS</a:t>
            </a:r>
            <a:r>
              <a:rPr lang="fa-IR" sz="1600" dirty="0" smtClean="0"/>
              <a:t> </a:t>
            </a:r>
            <a:r>
              <a:rPr lang="fa-IR" sz="2000" dirty="0" smtClean="0"/>
              <a:t>استفاده کنید. </a:t>
            </a:r>
            <a:endParaRPr lang="en-US" sz="2000" dirty="0" smtClean="0"/>
          </a:p>
          <a:p>
            <a:pPr algn="just" rtl="1">
              <a:lnSpc>
                <a:spcPct val="80000"/>
              </a:lnSpc>
            </a:pPr>
            <a:r>
              <a:rPr lang="fa-IR" sz="2000" dirty="0" smtClean="0"/>
              <a:t>اگر می خواهید از فایل داده هایی که قبلا از آنها استفاده کرده اید مجددا استفاده کنید از نوار منو گزینه فایل </a:t>
            </a:r>
            <a:r>
              <a:rPr lang="en-US" sz="1600" dirty="0" smtClean="0"/>
              <a:t>recently use data </a:t>
            </a:r>
            <a:r>
              <a:rPr lang="fa-IR" sz="1600" dirty="0" smtClean="0"/>
              <a:t>  </a:t>
            </a:r>
            <a:r>
              <a:rPr lang="fa-IR" sz="2000" dirty="0" smtClean="0"/>
              <a:t>را انتخاب و روی نام فایل مورد نظر خود کلیک کنید. </a:t>
            </a:r>
            <a:endParaRPr lang="en-US" sz="2000" dirty="0" smtClean="0"/>
          </a:p>
        </p:txBody>
      </p:sp>
      <p:pic>
        <p:nvPicPr>
          <p:cNvPr id="13318" name="Picture 8" descr="untitled2"/>
          <p:cNvPicPr>
            <a:picLocks noChangeAspect="1" noChangeArrowheads="1"/>
          </p:cNvPicPr>
          <p:nvPr/>
        </p:nvPicPr>
        <p:blipFill>
          <a:blip r:embed="rId2"/>
          <a:srcRect/>
          <a:stretch>
            <a:fillRect/>
          </a:stretch>
        </p:blipFill>
        <p:spPr bwMode="auto">
          <a:xfrm>
            <a:off x="428596" y="1714488"/>
            <a:ext cx="3643338" cy="4576766"/>
          </a:xfrm>
          <a:prstGeom prst="rect">
            <a:avLst/>
          </a:prstGeom>
          <a:noFill/>
          <a:ln w="9525">
            <a:solidFill>
              <a:srgbClr val="000000"/>
            </a:solidFill>
            <a:miter lim="800000"/>
            <a:headEnd/>
            <a:tailEnd/>
          </a:ln>
        </p:spPr>
      </p:pic>
      <p:sp>
        <p:nvSpPr>
          <p:cNvPr id="11" name="Slide Number Placeholder 10"/>
          <p:cNvSpPr>
            <a:spLocks noGrp="1"/>
          </p:cNvSpPr>
          <p:nvPr>
            <p:ph type="sldNum" sz="quarter" idx="12"/>
          </p:nvPr>
        </p:nvSpPr>
        <p:spPr/>
        <p:txBody>
          <a:bodyPr/>
          <a:lstStyle/>
          <a:p>
            <a:pPr>
              <a:defRPr/>
            </a:pPr>
            <a:fld id="{7C8E3E73-4799-4F9C-8E70-302AAC0E1144}" type="slidenum">
              <a:rPr lang="ar-SA" smtClean="0"/>
              <a:pPr>
                <a:defRPr/>
              </a:pPr>
              <a:t>14</a:t>
            </a:fld>
            <a:endParaRPr lang="en-US"/>
          </a:p>
        </p:txBody>
      </p:sp>
      <p:sp>
        <p:nvSpPr>
          <p:cNvPr id="8" name="AutoShape 8">
            <a:hlinkClick r:id="rId3" action="ppaction://hlinksldjump" highlightClick="1"/>
          </p:cNvPr>
          <p:cNvSpPr>
            <a:spLocks noChangeArrowheads="1"/>
          </p:cNvSpPr>
          <p:nvPr/>
        </p:nvSpPr>
        <p:spPr bwMode="auto">
          <a:xfrm>
            <a:off x="438221" y="6424836"/>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Tree>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40" name="Rectangle 3"/>
          <p:cNvSpPr>
            <a:spLocks noGrp="1" noChangeArrowheads="1"/>
          </p:cNvSpPr>
          <p:nvPr>
            <p:ph idx="1"/>
          </p:nvPr>
        </p:nvSpPr>
        <p:spPr>
          <a:xfrm>
            <a:off x="611188" y="1697041"/>
            <a:ext cx="7847012" cy="1946273"/>
          </a:xfrm>
        </p:spPr>
        <p:txBody>
          <a:bodyPr/>
          <a:lstStyle/>
          <a:p>
            <a:pPr algn="r" rtl="1">
              <a:lnSpc>
                <a:spcPct val="80000"/>
              </a:lnSpc>
            </a:pPr>
            <a:r>
              <a:rPr lang="fa-IR" sz="1600" dirty="0" smtClean="0"/>
              <a:t>پنجره ای که در آن داده ها نمایش داده می شوند پنجره ویرايشگر داده ها (</a:t>
            </a:r>
            <a:r>
              <a:rPr lang="en-US" sz="1400" dirty="0" smtClean="0"/>
              <a:t>Data Editor</a:t>
            </a:r>
            <a:r>
              <a:rPr lang="fa-IR" sz="1600" i="1" dirty="0" smtClean="0"/>
              <a:t>)</a:t>
            </a:r>
            <a:r>
              <a:rPr lang="fa-IR" sz="1600" dirty="0" smtClean="0"/>
              <a:t> است که شامل دو پنجره فرعی به صورت زیر است:</a:t>
            </a:r>
          </a:p>
          <a:p>
            <a:pPr algn="r" rtl="1">
              <a:lnSpc>
                <a:spcPct val="80000"/>
              </a:lnSpc>
              <a:buFont typeface="Wingdings" pitchFamily="2" charset="2"/>
              <a:buNone/>
            </a:pPr>
            <a:r>
              <a:rPr lang="fa-IR" sz="1600" dirty="0" smtClean="0"/>
              <a:t>1- نمایشگر داده ها (</a:t>
            </a:r>
            <a:r>
              <a:rPr lang="en-US" sz="1400" dirty="0" smtClean="0"/>
              <a:t>Data View</a:t>
            </a:r>
            <a:r>
              <a:rPr lang="fa-IR" sz="1600" dirty="0" smtClean="0"/>
              <a:t>)</a:t>
            </a:r>
          </a:p>
          <a:p>
            <a:pPr algn="r" rtl="1">
              <a:lnSpc>
                <a:spcPct val="80000"/>
              </a:lnSpc>
              <a:buFont typeface="Wingdings" pitchFamily="2" charset="2"/>
              <a:buNone/>
            </a:pPr>
            <a:r>
              <a:rPr lang="fa-IR" sz="1600" dirty="0" smtClean="0"/>
              <a:t>   که محیط اصلی وارد کردن، نمایش ویرایش داده ها است. این نمایشگر شامل تعدادی سطر (</a:t>
            </a:r>
            <a:r>
              <a:rPr lang="en-US" sz="1400" dirty="0" smtClean="0"/>
              <a:t>Case</a:t>
            </a:r>
            <a:r>
              <a:rPr lang="fa-IR" sz="1600" dirty="0" smtClean="0"/>
              <a:t>) که هر سطر اطلاعات مربوط به یک واحد نمونه را در بر دارد</a:t>
            </a:r>
            <a:r>
              <a:rPr lang="en-US" sz="1600" dirty="0" smtClean="0"/>
              <a:t> </a:t>
            </a:r>
            <a:r>
              <a:rPr lang="fa-IR" sz="1600" dirty="0" smtClean="0"/>
              <a:t>. بنا بر این تعداد سطرها تعداد نمونه هایی است که از آنها اطلاعات جمع آوری شده است. </a:t>
            </a:r>
          </a:p>
          <a:p>
            <a:pPr algn="r" rtl="1">
              <a:lnSpc>
                <a:spcPct val="80000"/>
              </a:lnSpc>
              <a:buFont typeface="Wingdings" pitchFamily="2" charset="2"/>
              <a:buNone/>
            </a:pPr>
            <a:r>
              <a:rPr lang="fa-IR" sz="1600" dirty="0" smtClean="0"/>
              <a:t>    همچنین در این نمایشگر </a:t>
            </a:r>
            <a:r>
              <a:rPr lang="ar-SA" sz="1600" dirty="0" smtClean="0"/>
              <a:t>در بالای پنجره داده ها سطری است که نام متغیر</a:t>
            </a:r>
            <a:r>
              <a:rPr lang="fa-IR" sz="1600" dirty="0" smtClean="0"/>
              <a:t>ها (</a:t>
            </a:r>
            <a:r>
              <a:rPr lang="en-US" sz="1400" dirty="0" smtClean="0"/>
              <a:t>Variables</a:t>
            </a:r>
            <a:r>
              <a:rPr lang="fa-IR" sz="1600" dirty="0" smtClean="0"/>
              <a:t>) آمده است. هر ستون یک متغیر را نمایش میدهد.</a:t>
            </a:r>
          </a:p>
        </p:txBody>
      </p:sp>
      <p:pic>
        <p:nvPicPr>
          <p:cNvPr id="14342" name="Picture 8" descr="Presentation4"/>
          <p:cNvPicPr>
            <a:picLocks noChangeAspect="1" noChangeArrowheads="1"/>
          </p:cNvPicPr>
          <p:nvPr/>
        </p:nvPicPr>
        <p:blipFill>
          <a:blip r:embed="rId2"/>
          <a:srcRect/>
          <a:stretch>
            <a:fillRect/>
          </a:stretch>
        </p:blipFill>
        <p:spPr bwMode="auto">
          <a:xfrm>
            <a:off x="1071538" y="3286124"/>
            <a:ext cx="6500858" cy="3214710"/>
          </a:xfrm>
          <a:prstGeom prst="rect">
            <a:avLst/>
          </a:prstGeom>
          <a:noFill/>
          <a:ln w="9525">
            <a:noFill/>
            <a:miter lim="800000"/>
            <a:headEnd/>
            <a:tailEnd/>
          </a:ln>
        </p:spPr>
      </p:pic>
      <p:sp>
        <p:nvSpPr>
          <p:cNvPr id="16" name="Title 15"/>
          <p:cNvSpPr>
            <a:spLocks noGrp="1"/>
          </p:cNvSpPr>
          <p:nvPr>
            <p:ph type="title"/>
          </p:nvPr>
        </p:nvSpPr>
        <p:spPr>
          <a:xfrm>
            <a:off x="1385894" y="357166"/>
            <a:ext cx="7329510" cy="857248"/>
          </a:xfrm>
        </p:spPr>
        <p:txBody>
          <a:bodyPr>
            <a:normAutofit/>
          </a:bodyPr>
          <a:lstStyle/>
          <a:p>
            <a:r>
              <a:rPr lang="fa-IR" sz="4000" b="1" dirty="0" smtClean="0">
                <a:solidFill>
                  <a:schemeClr val="accent1"/>
                </a:solidFill>
                <a:cs typeface="B Titr" pitchFamily="2" charset="-78"/>
              </a:rPr>
              <a:t>ویراشگر داده ها</a:t>
            </a:r>
            <a:r>
              <a:rPr lang="en-US" sz="4000" b="1" dirty="0" smtClean="0">
                <a:solidFill>
                  <a:schemeClr val="accent1"/>
                </a:solidFill>
                <a:cs typeface="B Titr" pitchFamily="2" charset="-78"/>
              </a:rPr>
              <a:t>(Data Editor) </a:t>
            </a:r>
            <a:endParaRPr lang="fa-IR" sz="4000" b="1" dirty="0" smtClean="0">
              <a:solidFill>
                <a:schemeClr val="accent1"/>
              </a:solidFill>
              <a:cs typeface="B Titr" pitchFamily="2" charset="-78"/>
            </a:endParaRPr>
          </a:p>
        </p:txBody>
      </p:sp>
      <p:sp>
        <p:nvSpPr>
          <p:cNvPr id="17" name="Slide Number Placeholder 16"/>
          <p:cNvSpPr>
            <a:spLocks noGrp="1"/>
          </p:cNvSpPr>
          <p:nvPr>
            <p:ph type="sldNum" sz="quarter" idx="12"/>
          </p:nvPr>
        </p:nvSpPr>
        <p:spPr/>
        <p:txBody>
          <a:bodyPr/>
          <a:lstStyle/>
          <a:p>
            <a:pPr>
              <a:defRPr/>
            </a:pPr>
            <a:fld id="{7C8E3E73-4799-4F9C-8E70-302AAC0E1144}" type="slidenum">
              <a:rPr lang="ar-SA" smtClean="0"/>
              <a:pPr>
                <a:defRPr/>
              </a:pPr>
              <a:t>15</a:t>
            </a:fld>
            <a:endParaRPr lang="en-US"/>
          </a:p>
        </p:txBody>
      </p:sp>
      <p:sp>
        <p:nvSpPr>
          <p:cNvPr id="8" name="AutoShape 8">
            <a:hlinkClick r:id="rId3" action="ppaction://hlinksldjump" highlightClick="1"/>
          </p:cNvPr>
          <p:cNvSpPr>
            <a:spLocks noChangeArrowheads="1"/>
          </p:cNvSpPr>
          <p:nvPr/>
        </p:nvSpPr>
        <p:spPr bwMode="auto">
          <a:xfrm>
            <a:off x="438221" y="6424836"/>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Tree>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4" name="Rectangle 3"/>
          <p:cNvSpPr>
            <a:spLocks noGrp="1" noChangeArrowheads="1"/>
          </p:cNvSpPr>
          <p:nvPr>
            <p:ph idx="1"/>
          </p:nvPr>
        </p:nvSpPr>
        <p:spPr>
          <a:xfrm>
            <a:off x="4624415" y="2000240"/>
            <a:ext cx="3805237" cy="4300538"/>
          </a:xfrm>
        </p:spPr>
        <p:txBody>
          <a:bodyPr/>
          <a:lstStyle/>
          <a:p>
            <a:pPr algn="r" rtl="1">
              <a:lnSpc>
                <a:spcPct val="80000"/>
              </a:lnSpc>
            </a:pPr>
            <a:r>
              <a:rPr lang="fa-IR" sz="2000" dirty="0" smtClean="0"/>
              <a:t>در نمایشگر داده ها هر مستطیل کوچک یک سلول است که داده ها در آن ثبت می شوند. برای وارد کردن داده ها کافی است روی هر سلول دوبار کلیک کنید و پس از وارد کردن داده با زدن اینتر به سلول بعدی بروید.</a:t>
            </a:r>
          </a:p>
          <a:p>
            <a:pPr algn="r" rtl="1">
              <a:lnSpc>
                <a:spcPct val="80000"/>
              </a:lnSpc>
            </a:pPr>
            <a:r>
              <a:rPr lang="fa-IR" sz="2000" dirty="0" smtClean="0"/>
              <a:t>راه دیگر، استفاده از نوار ویرایش گر سلول است که در بالای نام متغیر ها قرار دارد و شامل یک بخش برای وارد کردن داده ها و بخش دیگر موقعیت هر سلول فعال را نشان میدهد. </a:t>
            </a:r>
            <a:endParaRPr lang="en-US" sz="2000" dirty="0" smtClean="0"/>
          </a:p>
          <a:p>
            <a:pPr algn="r" rtl="1">
              <a:lnSpc>
                <a:spcPct val="80000"/>
              </a:lnSpc>
              <a:buFont typeface="Wingdings" pitchFamily="2" charset="2"/>
              <a:buNone/>
            </a:pPr>
            <a:r>
              <a:rPr lang="fa-IR" sz="2000" dirty="0" smtClean="0"/>
              <a:t>2- نمایشگر متغیّر ها</a:t>
            </a:r>
            <a:r>
              <a:rPr lang="en-US" sz="2000" dirty="0" smtClean="0"/>
              <a:t> </a:t>
            </a:r>
            <a:r>
              <a:rPr lang="fa-IR" sz="2000" dirty="0" smtClean="0"/>
              <a:t> (</a:t>
            </a:r>
            <a:r>
              <a:rPr lang="en-US" sz="1600" dirty="0" smtClean="0"/>
              <a:t>Variable View</a:t>
            </a:r>
            <a:r>
              <a:rPr lang="fa-IR" sz="2000" dirty="0" smtClean="0"/>
              <a:t>) برای مشخص کردن نام ، نوع و سایر مشخصات هر یک از متغیر ها است. سطرها، تعداد نمونه ها را نشان می دهند. و در ستون های آن مشخصات متغیر ها  نشان داده شده است.</a:t>
            </a:r>
          </a:p>
        </p:txBody>
      </p:sp>
      <p:pic>
        <p:nvPicPr>
          <p:cNvPr id="15366" name="Picture 7" descr="untitled5"/>
          <p:cNvPicPr>
            <a:picLocks noChangeAspect="1" noChangeArrowheads="1"/>
          </p:cNvPicPr>
          <p:nvPr/>
        </p:nvPicPr>
        <p:blipFill>
          <a:blip r:embed="rId2"/>
          <a:srcRect/>
          <a:stretch>
            <a:fillRect/>
          </a:stretch>
        </p:blipFill>
        <p:spPr bwMode="auto">
          <a:xfrm>
            <a:off x="357158" y="1643050"/>
            <a:ext cx="4071966" cy="4664792"/>
          </a:xfrm>
          <a:prstGeom prst="rect">
            <a:avLst/>
          </a:prstGeom>
          <a:noFill/>
          <a:ln w="9525">
            <a:noFill/>
            <a:miter lim="800000"/>
            <a:headEnd/>
            <a:tailEnd/>
          </a:ln>
        </p:spPr>
      </p:pic>
      <p:sp>
        <p:nvSpPr>
          <p:cNvPr id="12" name="Title 15"/>
          <p:cNvSpPr txBox="1">
            <a:spLocks/>
          </p:cNvSpPr>
          <p:nvPr/>
        </p:nvSpPr>
        <p:spPr>
          <a:xfrm>
            <a:off x="1385894" y="357166"/>
            <a:ext cx="7329510" cy="857248"/>
          </a:xfrm>
          <a:prstGeom prst="rect">
            <a:avLst/>
          </a:prstGeom>
        </p:spPr>
        <p:txBody>
          <a:bodyPr rIns="91440" anchor="b">
            <a:normAutofit/>
            <a:scene3d>
              <a:camera prst="orthographicFront"/>
              <a:lightRig rig="soft" dir="t">
                <a:rot lat="0" lon="0" rev="2400000"/>
              </a:lightRig>
            </a:scene3d>
            <a:sp3d>
              <a:bevelT w="19050" h="12700"/>
            </a:sp3d>
          </a:bodyPr>
          <a:lstStyle/>
          <a:p>
            <a:pPr marL="53975" marR="0" lvl="0" indent="-53975" algn="r" defTabSz="914400" rtl="1" eaLnBrk="1" fontAlgn="base" latinLnBrk="0" hangingPunct="1">
              <a:lnSpc>
                <a:spcPct val="100000"/>
              </a:lnSpc>
              <a:spcBef>
                <a:spcPct val="0"/>
              </a:spcBef>
              <a:spcAft>
                <a:spcPct val="0"/>
              </a:spcAft>
              <a:buClrTx/>
              <a:buSzTx/>
              <a:buFontTx/>
              <a:buNone/>
              <a:tabLst/>
              <a:defRPr/>
            </a:pPr>
            <a:r>
              <a:rPr kumimoji="0" lang="fa-IR" sz="4000" b="1" i="0" u="none" strike="noStrike" kern="1200" cap="none" spc="0" normalizeH="0" baseline="0" noProof="0" dirty="0" smtClean="0">
                <a:ln>
                  <a:noFill/>
                </a:ln>
                <a:solidFill>
                  <a:schemeClr val="accent1"/>
                </a:solidFill>
                <a:effectLst>
                  <a:outerShdw blurRad="38100" dist="25500" dir="5400000" algn="tl" rotWithShape="0">
                    <a:srgbClr val="000000">
                      <a:satMod val="180000"/>
                      <a:alpha val="75000"/>
                    </a:srgbClr>
                  </a:outerShdw>
                </a:effectLst>
                <a:uLnTx/>
                <a:uFillTx/>
                <a:latin typeface="+mj-lt"/>
                <a:ea typeface="+mj-ea"/>
                <a:cs typeface="B Titr" pitchFamily="2" charset="-78"/>
              </a:rPr>
              <a:t>ویراشگر داده ها</a:t>
            </a:r>
            <a:r>
              <a:rPr kumimoji="0" lang="en-US" sz="4000" b="1" i="0" u="none" strike="noStrike" kern="1200" cap="none" spc="0" normalizeH="0" baseline="0" noProof="0" dirty="0" smtClean="0">
                <a:ln>
                  <a:noFill/>
                </a:ln>
                <a:solidFill>
                  <a:schemeClr val="accent1"/>
                </a:solidFill>
                <a:effectLst>
                  <a:outerShdw blurRad="38100" dist="25500" dir="5400000" algn="tl" rotWithShape="0">
                    <a:srgbClr val="000000">
                      <a:satMod val="180000"/>
                      <a:alpha val="75000"/>
                    </a:srgbClr>
                  </a:outerShdw>
                </a:effectLst>
                <a:uLnTx/>
                <a:uFillTx/>
                <a:latin typeface="+mj-lt"/>
                <a:ea typeface="+mj-ea"/>
                <a:cs typeface="B Titr" pitchFamily="2" charset="-78"/>
              </a:rPr>
              <a:t>(Data Editor) </a:t>
            </a:r>
            <a:endParaRPr kumimoji="0" lang="fa-IR" sz="4000" b="1" i="0" u="none" strike="noStrike" kern="1200" cap="none" spc="0" normalizeH="0" baseline="0" noProof="0" dirty="0" smtClean="0">
              <a:ln>
                <a:noFill/>
              </a:ln>
              <a:solidFill>
                <a:schemeClr val="accent1"/>
              </a:solidFill>
              <a:effectLst>
                <a:outerShdw blurRad="38100" dist="25500" dir="5400000" algn="tl" rotWithShape="0">
                  <a:srgbClr val="000000">
                    <a:satMod val="180000"/>
                    <a:alpha val="75000"/>
                  </a:srgbClr>
                </a:outerShdw>
              </a:effectLst>
              <a:uLnTx/>
              <a:uFillTx/>
              <a:latin typeface="+mj-lt"/>
              <a:ea typeface="+mj-ea"/>
              <a:cs typeface="B Titr" pitchFamily="2" charset="-78"/>
            </a:endParaRPr>
          </a:p>
        </p:txBody>
      </p:sp>
      <p:sp>
        <p:nvSpPr>
          <p:cNvPr id="13" name="Slide Number Placeholder 12"/>
          <p:cNvSpPr>
            <a:spLocks noGrp="1"/>
          </p:cNvSpPr>
          <p:nvPr>
            <p:ph type="sldNum" sz="quarter" idx="12"/>
          </p:nvPr>
        </p:nvSpPr>
        <p:spPr/>
        <p:txBody>
          <a:bodyPr/>
          <a:lstStyle/>
          <a:p>
            <a:pPr>
              <a:defRPr/>
            </a:pPr>
            <a:fld id="{7C8E3E73-4799-4F9C-8E70-302AAC0E1144}" type="slidenum">
              <a:rPr lang="ar-SA" smtClean="0"/>
              <a:pPr>
                <a:defRPr/>
              </a:pPr>
              <a:t>16</a:t>
            </a:fld>
            <a:endParaRPr lang="en-US"/>
          </a:p>
        </p:txBody>
      </p:sp>
      <p:sp>
        <p:nvSpPr>
          <p:cNvPr id="8" name="AutoShape 8">
            <a:hlinkClick r:id="rId3" action="ppaction://hlinksldjump" highlightClick="1"/>
          </p:cNvPr>
          <p:cNvSpPr>
            <a:spLocks noChangeArrowheads="1"/>
          </p:cNvSpPr>
          <p:nvPr/>
        </p:nvSpPr>
        <p:spPr bwMode="auto">
          <a:xfrm>
            <a:off x="438221" y="6424836"/>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Tree>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2857488" y="500026"/>
            <a:ext cx="5786479" cy="857272"/>
          </a:xfrm>
        </p:spPr>
        <p:txBody>
          <a:bodyPr>
            <a:normAutofit/>
          </a:bodyPr>
          <a:lstStyle/>
          <a:p>
            <a:pPr algn="r" rtl="1">
              <a:buClr>
                <a:schemeClr val="accent2"/>
              </a:buClr>
            </a:pPr>
            <a:r>
              <a:rPr lang="fa-IR" dirty="0" smtClean="0"/>
              <a:t> </a:t>
            </a:r>
            <a:r>
              <a:rPr lang="fa-IR" sz="4000" b="1" dirty="0" smtClean="0">
                <a:solidFill>
                  <a:schemeClr val="accent1"/>
                </a:solidFill>
                <a:cs typeface="B Titr" pitchFamily="2" charset="-78"/>
              </a:rPr>
              <a:t>قواعد نام گذاری متغیر ها</a:t>
            </a:r>
            <a:r>
              <a:rPr lang="en-US" sz="4000" b="1" dirty="0" smtClean="0">
                <a:solidFill>
                  <a:schemeClr val="accent1"/>
                </a:solidFill>
                <a:cs typeface="B Titr" pitchFamily="2" charset="-78"/>
              </a:rPr>
              <a:t> </a:t>
            </a:r>
          </a:p>
        </p:txBody>
      </p:sp>
      <p:sp>
        <p:nvSpPr>
          <p:cNvPr id="16388" name="Rectangle 3"/>
          <p:cNvSpPr>
            <a:spLocks noGrp="1" noChangeArrowheads="1"/>
          </p:cNvSpPr>
          <p:nvPr>
            <p:ph idx="1"/>
          </p:nvPr>
        </p:nvSpPr>
        <p:spPr>
          <a:xfrm>
            <a:off x="857224" y="1697042"/>
            <a:ext cx="7589864" cy="4303726"/>
          </a:xfrm>
        </p:spPr>
        <p:txBody>
          <a:bodyPr/>
          <a:lstStyle/>
          <a:p>
            <a:pPr marL="0" indent="0" algn="r" rtl="1"/>
            <a:r>
              <a:rPr lang="fa-IR" sz="2000" b="1" dirty="0" smtClean="0"/>
              <a:t>انتخاب نام متغیر ها در </a:t>
            </a:r>
            <a:r>
              <a:rPr lang="en-US" sz="1800" b="1" dirty="0" err="1" smtClean="0"/>
              <a:t>spss</a:t>
            </a:r>
            <a:r>
              <a:rPr lang="en-US" sz="1800" b="1" dirty="0" smtClean="0"/>
              <a:t> </a:t>
            </a:r>
            <a:r>
              <a:rPr lang="fa-IR" sz="1800" b="1" dirty="0" smtClean="0"/>
              <a:t> </a:t>
            </a:r>
            <a:r>
              <a:rPr lang="fa-IR" sz="2000" b="1" dirty="0" smtClean="0"/>
              <a:t>تابع قوانین زیر است:</a:t>
            </a:r>
            <a:r>
              <a:rPr lang="en-US" sz="2000" dirty="0" smtClean="0"/>
              <a:t> </a:t>
            </a:r>
            <a:endParaRPr lang="fa-IR" sz="2000" dirty="0" smtClean="0"/>
          </a:p>
          <a:p>
            <a:pPr marL="0" indent="0" algn="r" rtl="1">
              <a:buFont typeface="Wingdings" pitchFamily="2" charset="2"/>
              <a:buNone/>
            </a:pPr>
            <a:r>
              <a:rPr lang="fa-IR" sz="2000" dirty="0" smtClean="0"/>
              <a:t>1- مجاز هستید تا 64 کاراکتر برای نام متغیر اختصاص دهید.</a:t>
            </a:r>
          </a:p>
          <a:p>
            <a:pPr marL="0" indent="0" algn="r" rtl="1">
              <a:buFont typeface="Wingdings" pitchFamily="2" charset="2"/>
              <a:buNone/>
            </a:pPr>
            <a:r>
              <a:rPr lang="fa-IR" sz="2000" dirty="0" smtClean="0"/>
              <a:t>2- نام متغیر می تواند شامل حروف کوچک یا بزرگ، عدد یا یکی از کاراکتر های</a:t>
            </a:r>
          </a:p>
          <a:p>
            <a:pPr marL="0" indent="0" algn="r" rtl="1">
              <a:buFont typeface="Wingdings" pitchFamily="2" charset="2"/>
              <a:buNone/>
            </a:pPr>
            <a:r>
              <a:rPr lang="fa-IR" sz="2000" dirty="0" smtClean="0"/>
              <a:t> @ و#  و‍ . و </a:t>
            </a:r>
            <a:r>
              <a:rPr lang="en-US" sz="2000" dirty="0" smtClean="0"/>
              <a:t>_</a:t>
            </a:r>
            <a:r>
              <a:rPr lang="fa-IR" sz="2000" dirty="0" smtClean="0"/>
              <a:t> و </a:t>
            </a:r>
            <a:r>
              <a:rPr lang="en-US" sz="2000" dirty="0" smtClean="0"/>
              <a:t>$  </a:t>
            </a:r>
            <a:r>
              <a:rPr lang="fa-IR" sz="2000" dirty="0" smtClean="0"/>
              <a:t> باشد. </a:t>
            </a:r>
          </a:p>
          <a:p>
            <a:pPr marL="0" indent="0" algn="r" rtl="1">
              <a:buFont typeface="Wingdings" pitchFamily="2" charset="2"/>
              <a:buNone/>
            </a:pPr>
            <a:r>
              <a:rPr lang="fa-IR" sz="2000" dirty="0" smtClean="0"/>
              <a:t>( توجه: باید از کاراکتر های #  و‍ . و </a:t>
            </a:r>
            <a:r>
              <a:rPr lang="en-US" sz="2000" dirty="0" smtClean="0"/>
              <a:t>_</a:t>
            </a:r>
            <a:r>
              <a:rPr lang="fa-IR" sz="2000" dirty="0" smtClean="0"/>
              <a:t> و </a:t>
            </a:r>
            <a:r>
              <a:rPr lang="en-US" sz="2000" dirty="0" smtClean="0"/>
              <a:t>$</a:t>
            </a:r>
            <a:r>
              <a:rPr lang="fa-IR" sz="2000" dirty="0" smtClean="0"/>
              <a:t> فقط در بین نام متغیر ها استفاده کنید.)</a:t>
            </a:r>
          </a:p>
          <a:p>
            <a:pPr marL="0" indent="0" algn="r" rtl="1">
              <a:buFont typeface="Wingdings" pitchFamily="2" charset="2"/>
              <a:buNone/>
            </a:pPr>
            <a:r>
              <a:rPr lang="fa-IR" sz="2000" dirty="0" smtClean="0"/>
              <a:t>3- از گذاشتن فاصله در نام یک متغیر خود داری کنید.</a:t>
            </a:r>
          </a:p>
          <a:p>
            <a:pPr marL="0" indent="0" algn="r" rtl="1">
              <a:buFont typeface="Wingdings" pitchFamily="2" charset="2"/>
              <a:buNone/>
            </a:pPr>
            <a:r>
              <a:rPr lang="fa-IR" sz="2000" dirty="0" smtClean="0"/>
              <a:t>4- از گذاشتن کاراکتر های # و </a:t>
            </a:r>
            <a:r>
              <a:rPr lang="en-US" sz="2000" dirty="0" smtClean="0"/>
              <a:t>$</a:t>
            </a:r>
            <a:r>
              <a:rPr lang="fa-IR" sz="2000" dirty="0" smtClean="0"/>
              <a:t> در ابتدای نام یک متغیر اجتناب کنید.</a:t>
            </a:r>
          </a:p>
          <a:p>
            <a:pPr marL="0" indent="0" algn="r" rtl="1">
              <a:buFont typeface="Wingdings" pitchFamily="2" charset="2"/>
              <a:buNone/>
            </a:pPr>
            <a:r>
              <a:rPr lang="fa-IR" sz="2000" dirty="0" smtClean="0"/>
              <a:t>5- نام متغیر میتواند با </a:t>
            </a:r>
            <a:r>
              <a:rPr lang="en-US" sz="2000" dirty="0" smtClean="0"/>
              <a:t>@</a:t>
            </a:r>
            <a:r>
              <a:rPr lang="fa-IR" sz="2000" dirty="0" smtClean="0"/>
              <a:t> شروع شود .</a:t>
            </a:r>
            <a:endParaRPr lang="en-US" sz="2000" dirty="0" smtClean="0"/>
          </a:p>
          <a:p>
            <a:pPr marL="0" indent="0" algn="r" rtl="1">
              <a:buFont typeface="Wingdings" pitchFamily="2" charset="2"/>
              <a:buNone/>
            </a:pPr>
            <a:r>
              <a:rPr lang="fa-IR" sz="2000" dirty="0" smtClean="0"/>
              <a:t>6- نام متغیر نباید با کاراکتر های . یا </a:t>
            </a:r>
            <a:r>
              <a:rPr lang="en-US" sz="2000" dirty="0" smtClean="0"/>
              <a:t>_</a:t>
            </a:r>
            <a:r>
              <a:rPr lang="fa-IR" sz="2000" dirty="0" smtClean="0"/>
              <a:t>تمام شود.</a:t>
            </a:r>
          </a:p>
          <a:p>
            <a:pPr marL="0" indent="0" algn="r" rtl="1">
              <a:buFont typeface="Wingdings" pitchFamily="2" charset="2"/>
              <a:buNone/>
            </a:pPr>
            <a:r>
              <a:rPr lang="fa-IR" sz="2000" dirty="0" smtClean="0"/>
              <a:t>7- نام متغیر نمیتواند تکراری باشد.</a:t>
            </a:r>
          </a:p>
          <a:p>
            <a:pPr marL="0" indent="0">
              <a:buNone/>
            </a:pPr>
            <a:r>
              <a:rPr lang="fa-IR" sz="2000" dirty="0" smtClean="0"/>
              <a:t>8- نام متغیر نباید یکی از کلمات کلیدی مانند</a:t>
            </a:r>
          </a:p>
          <a:p>
            <a:pPr marL="0" indent="0">
              <a:buNone/>
            </a:pPr>
            <a:r>
              <a:rPr lang="en-US" sz="1100" b="1" dirty="0" smtClean="0"/>
              <a:t> </a:t>
            </a:r>
            <a:r>
              <a:rPr lang="en-US" sz="1400" b="1" dirty="0" smtClean="0"/>
              <a:t>NOT, OR, TO, WITHALL, AND, BY, EQ, GE, GT, LE, LT, NE</a:t>
            </a:r>
            <a:r>
              <a:rPr lang="fa-IR" sz="1800" dirty="0" smtClean="0"/>
              <a:t>، که </a:t>
            </a:r>
            <a:r>
              <a:rPr lang="en-US" sz="1800" dirty="0" err="1" smtClean="0"/>
              <a:t>spss</a:t>
            </a:r>
            <a:r>
              <a:rPr lang="en-US" sz="1800" dirty="0" smtClean="0"/>
              <a:t> </a:t>
            </a:r>
            <a:r>
              <a:rPr lang="fa-IR" sz="1800" dirty="0" smtClean="0"/>
              <a:t> </a:t>
            </a:r>
            <a:r>
              <a:rPr lang="fa-IR" sz="2000" dirty="0" smtClean="0"/>
              <a:t>به عنوان عبارت </a:t>
            </a:r>
          </a:p>
          <a:p>
            <a:pPr marL="0" indent="0">
              <a:buNone/>
            </a:pPr>
            <a:r>
              <a:rPr lang="fa-IR" sz="2000" dirty="0" smtClean="0"/>
              <a:t>محاسباتی از آنها استفاده می کند، باشد  .</a:t>
            </a:r>
            <a:endParaRPr lang="en-US" sz="2000" dirty="0" smtClean="0"/>
          </a:p>
        </p:txBody>
      </p:sp>
      <p:sp>
        <p:nvSpPr>
          <p:cNvPr id="10" name="Slide Number Placeholder 9"/>
          <p:cNvSpPr>
            <a:spLocks noGrp="1"/>
          </p:cNvSpPr>
          <p:nvPr>
            <p:ph type="sldNum" sz="quarter" idx="12"/>
          </p:nvPr>
        </p:nvSpPr>
        <p:spPr/>
        <p:txBody>
          <a:bodyPr/>
          <a:lstStyle/>
          <a:p>
            <a:pPr>
              <a:defRPr/>
            </a:pPr>
            <a:fld id="{7C8E3E73-4799-4F9C-8E70-302AAC0E1144}" type="slidenum">
              <a:rPr lang="ar-SA" smtClean="0"/>
              <a:pPr>
                <a:defRPr/>
              </a:pPr>
              <a:t>17</a:t>
            </a:fld>
            <a:endParaRPr lang="en-US"/>
          </a:p>
        </p:txBody>
      </p:sp>
      <p:sp>
        <p:nvSpPr>
          <p:cNvPr id="7" name="AutoShape 8">
            <a:hlinkClick r:id="rId2" action="ppaction://hlinksldjump" highlightClick="1"/>
          </p:cNvPr>
          <p:cNvSpPr>
            <a:spLocks noChangeArrowheads="1"/>
          </p:cNvSpPr>
          <p:nvPr/>
        </p:nvSpPr>
        <p:spPr bwMode="auto">
          <a:xfrm>
            <a:off x="438221" y="6424836"/>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Tree>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3214678" y="357166"/>
            <a:ext cx="5572164" cy="857256"/>
          </a:xfrm>
        </p:spPr>
        <p:txBody>
          <a:bodyPr>
            <a:normAutofit/>
          </a:bodyPr>
          <a:lstStyle/>
          <a:p>
            <a:pPr algn="r" rtl="1">
              <a:buClr>
                <a:schemeClr val="accent2"/>
              </a:buClr>
            </a:pPr>
            <a:r>
              <a:rPr lang="fa-IR" dirty="0" smtClean="0"/>
              <a:t> </a:t>
            </a:r>
            <a:r>
              <a:rPr lang="fa-IR" sz="4000" b="1" dirty="0" smtClean="0">
                <a:solidFill>
                  <a:schemeClr val="accent1"/>
                </a:solidFill>
                <a:cs typeface="B Titr" pitchFamily="2" charset="-78"/>
              </a:rPr>
              <a:t>وارد کردن متغیر ها</a:t>
            </a:r>
            <a:endParaRPr lang="en-US" sz="4000" b="1" dirty="0" smtClean="0">
              <a:solidFill>
                <a:schemeClr val="accent1"/>
              </a:solidFill>
              <a:cs typeface="B Titr" pitchFamily="2" charset="-78"/>
            </a:endParaRPr>
          </a:p>
        </p:txBody>
      </p:sp>
      <p:sp>
        <p:nvSpPr>
          <p:cNvPr id="17413" name="Rectangle 6"/>
          <p:cNvSpPr>
            <a:spLocks noGrp="1" noChangeArrowheads="1"/>
          </p:cNvSpPr>
          <p:nvPr>
            <p:ph idx="1"/>
          </p:nvPr>
        </p:nvSpPr>
        <p:spPr>
          <a:xfrm>
            <a:off x="468313" y="1846262"/>
            <a:ext cx="8066087" cy="1511300"/>
          </a:xfrm>
          <a:noFill/>
        </p:spPr>
        <p:txBody>
          <a:bodyPr/>
          <a:lstStyle/>
          <a:p>
            <a:pPr marL="0" indent="0" algn="r" rtl="1">
              <a:lnSpc>
                <a:spcPct val="90000"/>
              </a:lnSpc>
              <a:buFont typeface="Wingdings" pitchFamily="2" charset="2"/>
              <a:buNone/>
            </a:pPr>
            <a:r>
              <a:rPr lang="fa-IR" sz="1800" dirty="0" smtClean="0"/>
              <a:t>ابتدا از منوی اصلی گزینه فایل را انتخاب و پس از انتخاب  گزینه </a:t>
            </a:r>
            <a:r>
              <a:rPr lang="en-US" sz="1400" dirty="0" smtClean="0"/>
              <a:t>New Data </a:t>
            </a:r>
            <a:r>
              <a:rPr lang="fa-IR" sz="1400" dirty="0" smtClean="0"/>
              <a:t> ، </a:t>
            </a:r>
            <a:r>
              <a:rPr lang="en-US" sz="1400" dirty="0" smtClean="0"/>
              <a:t>SPSS </a:t>
            </a:r>
            <a:r>
              <a:rPr lang="fa-IR" sz="1800" dirty="0" smtClean="0"/>
              <a:t> را برای ورود داده ها و متغیر ها آماده کنید. </a:t>
            </a:r>
            <a:endParaRPr lang="en-US" sz="1800" dirty="0" smtClean="0"/>
          </a:p>
          <a:p>
            <a:pPr marL="0" indent="0" algn="r" rtl="1">
              <a:lnSpc>
                <a:spcPct val="90000"/>
              </a:lnSpc>
              <a:buFont typeface="Wingdings" pitchFamily="2" charset="2"/>
              <a:buNone/>
            </a:pPr>
            <a:r>
              <a:rPr lang="fa-IR" sz="1800" dirty="0" smtClean="0"/>
              <a:t>سپس از برگه </a:t>
            </a:r>
            <a:r>
              <a:rPr lang="en-US" sz="1400" dirty="0" smtClean="0"/>
              <a:t>Variable View</a:t>
            </a:r>
            <a:r>
              <a:rPr lang="fa-IR" sz="1400" dirty="0" smtClean="0"/>
              <a:t> </a:t>
            </a:r>
            <a:r>
              <a:rPr lang="fa-IR" sz="1800" dirty="0" smtClean="0"/>
              <a:t>(مانند شکل زیر) برای ثبت مشخصات متغیر ها استفاده نمایید. </a:t>
            </a:r>
          </a:p>
          <a:p>
            <a:pPr marL="0" indent="0" algn="r" rtl="1">
              <a:lnSpc>
                <a:spcPct val="90000"/>
              </a:lnSpc>
              <a:buFont typeface="Wingdings" pitchFamily="2" charset="2"/>
              <a:buNone/>
            </a:pPr>
            <a:r>
              <a:rPr lang="en-US" sz="1400" b="1" dirty="0" smtClean="0">
                <a:ln>
                  <a:solidFill>
                    <a:schemeClr val="accent1"/>
                  </a:solidFill>
                </a:ln>
              </a:rPr>
              <a:t>Name</a:t>
            </a:r>
            <a:r>
              <a:rPr lang="fa-IR" sz="1800" dirty="0" smtClean="0"/>
              <a:t>- روی سلول زیر نام متغیر دو بار کلیک کنید و سپس نام مورد نظرتان را وارد کنید.</a:t>
            </a:r>
          </a:p>
        </p:txBody>
      </p:sp>
      <p:pic>
        <p:nvPicPr>
          <p:cNvPr id="17414" name="Picture 7" descr="Presentation2"/>
          <p:cNvPicPr>
            <a:picLocks noChangeAspect="1" noChangeArrowheads="1"/>
          </p:cNvPicPr>
          <p:nvPr/>
        </p:nvPicPr>
        <p:blipFill>
          <a:blip r:embed="rId2"/>
          <a:srcRect/>
          <a:stretch>
            <a:fillRect/>
          </a:stretch>
        </p:blipFill>
        <p:spPr bwMode="auto">
          <a:xfrm>
            <a:off x="1303363" y="3121043"/>
            <a:ext cx="6911975" cy="3165477"/>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pPr>
              <a:defRPr/>
            </a:pPr>
            <a:fld id="{7C8E3E73-4799-4F9C-8E70-302AAC0E1144}" type="slidenum">
              <a:rPr lang="ar-SA" smtClean="0"/>
              <a:pPr>
                <a:defRPr/>
              </a:pPr>
              <a:t>18</a:t>
            </a:fld>
            <a:endParaRPr lang="en-US"/>
          </a:p>
        </p:txBody>
      </p:sp>
      <p:sp>
        <p:nvSpPr>
          <p:cNvPr id="8" name="AutoShape 8">
            <a:hlinkClick r:id="rId3" action="ppaction://hlinksldjump" highlightClick="1"/>
          </p:cNvPr>
          <p:cNvSpPr>
            <a:spLocks noChangeArrowheads="1"/>
          </p:cNvSpPr>
          <p:nvPr/>
        </p:nvSpPr>
        <p:spPr bwMode="auto">
          <a:xfrm>
            <a:off x="438221" y="6424836"/>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Tree>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3643306" y="285728"/>
            <a:ext cx="5214974" cy="857256"/>
          </a:xfrm>
        </p:spPr>
        <p:txBody>
          <a:bodyPr>
            <a:normAutofit/>
          </a:bodyPr>
          <a:lstStyle/>
          <a:p>
            <a:pPr algn="r" rtl="1">
              <a:buClr>
                <a:schemeClr val="accent2"/>
              </a:buClr>
            </a:pPr>
            <a:r>
              <a:rPr lang="fa-IR" sz="4400" dirty="0" smtClean="0"/>
              <a:t> </a:t>
            </a:r>
            <a:r>
              <a:rPr lang="fa-IR" sz="4000" b="1" dirty="0" smtClean="0">
                <a:solidFill>
                  <a:schemeClr val="accent1"/>
                </a:solidFill>
                <a:cs typeface="B Titr" pitchFamily="2" charset="-78"/>
              </a:rPr>
              <a:t>وارد کردن متغیر ها</a:t>
            </a:r>
            <a:endParaRPr lang="en-US" sz="4000" b="1" dirty="0" smtClean="0">
              <a:solidFill>
                <a:schemeClr val="accent1"/>
              </a:solidFill>
              <a:cs typeface="B Titr" pitchFamily="2" charset="-78"/>
            </a:endParaRPr>
          </a:p>
        </p:txBody>
      </p:sp>
      <p:sp>
        <p:nvSpPr>
          <p:cNvPr id="18436" name="Rectangle 3"/>
          <p:cNvSpPr>
            <a:spLocks noGrp="1" noChangeArrowheads="1"/>
          </p:cNvSpPr>
          <p:nvPr>
            <p:ph idx="1"/>
          </p:nvPr>
        </p:nvSpPr>
        <p:spPr>
          <a:xfrm>
            <a:off x="971550" y="1698627"/>
            <a:ext cx="7561263" cy="1944687"/>
          </a:xfrm>
        </p:spPr>
        <p:txBody>
          <a:bodyPr/>
          <a:lstStyle/>
          <a:p>
            <a:pPr algn="just" rtl="1">
              <a:lnSpc>
                <a:spcPct val="80000"/>
              </a:lnSpc>
            </a:pPr>
            <a:r>
              <a:rPr lang="en-US" sz="1400" b="1" dirty="0" smtClean="0">
                <a:ln>
                  <a:solidFill>
                    <a:schemeClr val="accent1"/>
                  </a:solidFill>
                </a:ln>
              </a:rPr>
              <a:t>Type</a:t>
            </a:r>
            <a:r>
              <a:rPr lang="fa-IR" sz="1800" dirty="0" smtClean="0"/>
              <a:t>- با کلیک بر روی نوع متغیر سه نقطه خاکستری رنگ روی سلول آن نمایش داده  میشود که اگر روی آن کلیک کنید پنجره </a:t>
            </a:r>
            <a:r>
              <a:rPr lang="en-US" sz="1400" dirty="0" smtClean="0"/>
              <a:t>Variable Type</a:t>
            </a:r>
            <a:r>
              <a:rPr lang="fa-IR" sz="1400" dirty="0" smtClean="0"/>
              <a:t> </a:t>
            </a:r>
            <a:r>
              <a:rPr lang="fa-IR" sz="1800" dirty="0" smtClean="0"/>
              <a:t>باز شده و به صورت پیش فرض نوع متغیر از نوع عددی (</a:t>
            </a:r>
            <a:r>
              <a:rPr lang="en-US" sz="1400" dirty="0" smtClean="0"/>
              <a:t>Numeric</a:t>
            </a:r>
            <a:r>
              <a:rPr lang="fa-IR" sz="1800" dirty="0" smtClean="0"/>
              <a:t>)انتخاب شده است. </a:t>
            </a:r>
          </a:p>
          <a:p>
            <a:pPr algn="just" rtl="1">
              <a:lnSpc>
                <a:spcPct val="80000"/>
              </a:lnSpc>
            </a:pPr>
            <a:r>
              <a:rPr lang="en-US" sz="1800" dirty="0" smtClean="0"/>
              <a:t> </a:t>
            </a:r>
            <a:r>
              <a:rPr lang="en-US" sz="1400" b="1" dirty="0" smtClean="0">
                <a:ln>
                  <a:solidFill>
                    <a:schemeClr val="accent1"/>
                  </a:solidFill>
                </a:ln>
              </a:rPr>
              <a:t>Width</a:t>
            </a:r>
            <a:r>
              <a:rPr lang="en-US" sz="1400" b="1" dirty="0" smtClean="0"/>
              <a:t> </a:t>
            </a:r>
            <a:r>
              <a:rPr lang="fa-IR" sz="1800" dirty="0" smtClean="0"/>
              <a:t>و </a:t>
            </a:r>
            <a:r>
              <a:rPr lang="en-US" sz="1800" dirty="0" smtClean="0"/>
              <a:t> - </a:t>
            </a:r>
            <a:r>
              <a:rPr lang="en-US" sz="1400" b="1" dirty="0" smtClean="0">
                <a:ln>
                  <a:solidFill>
                    <a:schemeClr val="accent1"/>
                  </a:solidFill>
                </a:ln>
              </a:rPr>
              <a:t>Decimals</a:t>
            </a:r>
            <a:r>
              <a:rPr lang="en-US" sz="1400" dirty="0" smtClean="0"/>
              <a:t> </a:t>
            </a:r>
            <a:r>
              <a:rPr lang="fa-IR" sz="1800" dirty="0" smtClean="0"/>
              <a:t>تعداد اعداد صحیح و اعشار</a:t>
            </a:r>
            <a:r>
              <a:rPr lang="en-US" sz="1800" dirty="0" smtClean="0"/>
              <a:t> </a:t>
            </a:r>
            <a:r>
              <a:rPr lang="fa-IR" sz="1800" dirty="0" smtClean="0"/>
              <a:t> را میتوانید با کلیک روی آنها و افزایش یا کاهش آن به دلخواه تغییر دهید .</a:t>
            </a:r>
          </a:p>
          <a:p>
            <a:pPr algn="just" rtl="1">
              <a:lnSpc>
                <a:spcPct val="80000"/>
              </a:lnSpc>
            </a:pPr>
            <a:r>
              <a:rPr lang="fa-IR" sz="1800" dirty="0" smtClean="0"/>
              <a:t>اگر متغیر از نوع عددی نیست گزینه </a:t>
            </a:r>
            <a:r>
              <a:rPr lang="en-US" sz="1400" dirty="0" smtClean="0"/>
              <a:t>String</a:t>
            </a:r>
            <a:r>
              <a:rPr lang="fa-IR" sz="1400" dirty="0" smtClean="0"/>
              <a:t> </a:t>
            </a:r>
            <a:r>
              <a:rPr lang="fa-IR" sz="1800" dirty="0" smtClean="0"/>
              <a:t>را علامت دار کنید. و اگر چیزی غیر از اینها مثل تاریخ، نماد علمی یا پول و ...است، میتوانید یکی را انتخاب کنید.    </a:t>
            </a:r>
            <a:endParaRPr lang="en-US" sz="1800" dirty="0" smtClean="0"/>
          </a:p>
        </p:txBody>
      </p:sp>
      <p:pic>
        <p:nvPicPr>
          <p:cNvPr id="18438" name="Picture 8" descr="Presentation3"/>
          <p:cNvPicPr>
            <a:picLocks noChangeAspect="1" noChangeArrowheads="1"/>
          </p:cNvPicPr>
          <p:nvPr/>
        </p:nvPicPr>
        <p:blipFill>
          <a:blip r:embed="rId2"/>
          <a:srcRect/>
          <a:stretch>
            <a:fillRect/>
          </a:stretch>
        </p:blipFill>
        <p:spPr bwMode="auto">
          <a:xfrm>
            <a:off x="1285853" y="3357562"/>
            <a:ext cx="6715171" cy="3000396"/>
          </a:xfrm>
          <a:prstGeom prst="rect">
            <a:avLst/>
          </a:prstGeom>
          <a:noFill/>
          <a:ln w="9525">
            <a:noFill/>
            <a:miter lim="800000"/>
            <a:headEnd/>
            <a:tailEnd/>
          </a:ln>
        </p:spPr>
      </p:pic>
      <p:sp>
        <p:nvSpPr>
          <p:cNvPr id="12" name="Slide Number Placeholder 11"/>
          <p:cNvSpPr>
            <a:spLocks noGrp="1"/>
          </p:cNvSpPr>
          <p:nvPr>
            <p:ph type="sldNum" sz="quarter" idx="12"/>
          </p:nvPr>
        </p:nvSpPr>
        <p:spPr/>
        <p:txBody>
          <a:bodyPr/>
          <a:lstStyle/>
          <a:p>
            <a:pPr>
              <a:defRPr/>
            </a:pPr>
            <a:fld id="{7C8E3E73-4799-4F9C-8E70-302AAC0E1144}" type="slidenum">
              <a:rPr lang="ar-SA" smtClean="0"/>
              <a:pPr>
                <a:defRPr/>
              </a:pPr>
              <a:t>19</a:t>
            </a:fld>
            <a:endParaRPr lang="en-US"/>
          </a:p>
        </p:txBody>
      </p:sp>
      <p:sp>
        <p:nvSpPr>
          <p:cNvPr id="8" name="AutoShape 8">
            <a:hlinkClick r:id="rId3" action="ppaction://hlinksldjump" highlightClick="1"/>
          </p:cNvPr>
          <p:cNvSpPr>
            <a:spLocks noChangeArrowheads="1"/>
          </p:cNvSpPr>
          <p:nvPr/>
        </p:nvSpPr>
        <p:spPr bwMode="auto">
          <a:xfrm>
            <a:off x="438221" y="6424836"/>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Tree>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Text Box 2"/>
          <p:cNvSpPr txBox="1">
            <a:spLocks noChangeArrowheads="1"/>
          </p:cNvSpPr>
          <p:nvPr/>
        </p:nvSpPr>
        <p:spPr bwMode="auto">
          <a:xfrm>
            <a:off x="2714612" y="428604"/>
            <a:ext cx="6000792" cy="707886"/>
          </a:xfrm>
          <a:prstGeom prst="rect">
            <a:avLst/>
          </a:prstGeom>
          <a:noFill/>
          <a:ln w="9525">
            <a:noFill/>
            <a:miter lim="800000"/>
            <a:headEnd/>
            <a:tailEnd/>
          </a:ln>
        </p:spPr>
        <p:txBody>
          <a:bodyPr wrap="square">
            <a:spAutoFit/>
          </a:bodyPr>
          <a:lstStyle/>
          <a:p>
            <a:pPr marL="53975" indent="-53975" rtl="1"/>
            <a:r>
              <a:rPr lang="fa-IR" sz="4000" b="1" dirty="0" smtClean="0">
                <a:solidFill>
                  <a:schemeClr val="accent1"/>
                </a:solidFill>
                <a:effectLst>
                  <a:outerShdw blurRad="38100" dist="25500" dir="5400000" algn="tl" rotWithShape="0">
                    <a:srgbClr val="000000">
                      <a:satMod val="180000"/>
                      <a:alpha val="75000"/>
                    </a:srgbClr>
                  </a:outerShdw>
                </a:effectLst>
                <a:latin typeface="+mj-lt"/>
                <a:ea typeface="+mj-ea"/>
                <a:cs typeface="B Titr" pitchFamily="2" charset="-78"/>
              </a:rPr>
              <a:t>آشنایی با نرم افزار  </a:t>
            </a:r>
            <a:r>
              <a:rPr lang="en-US" sz="4000" b="1" dirty="0" smtClean="0">
                <a:solidFill>
                  <a:schemeClr val="accent1"/>
                </a:solidFill>
                <a:effectLst>
                  <a:outerShdw blurRad="38100" dist="25500" dir="5400000" algn="tl" rotWithShape="0">
                    <a:srgbClr val="000000">
                      <a:satMod val="180000"/>
                      <a:alpha val="75000"/>
                    </a:srgbClr>
                  </a:outerShdw>
                </a:effectLst>
                <a:latin typeface="+mj-lt"/>
                <a:ea typeface="+mj-ea"/>
                <a:cs typeface="B Titr" pitchFamily="2" charset="-78"/>
              </a:rPr>
              <a:t>SPSS</a:t>
            </a:r>
            <a:endParaRPr lang="en-US" sz="4000" b="1" dirty="0">
              <a:solidFill>
                <a:schemeClr val="accent1"/>
              </a:solidFill>
              <a:effectLst>
                <a:outerShdw blurRad="38100" dist="25500" dir="5400000" algn="tl" rotWithShape="0">
                  <a:srgbClr val="000000">
                    <a:satMod val="180000"/>
                    <a:alpha val="75000"/>
                  </a:srgbClr>
                </a:outerShdw>
              </a:effectLst>
              <a:latin typeface="+mj-lt"/>
              <a:ea typeface="+mj-ea"/>
              <a:cs typeface="B Titr" pitchFamily="2" charset="-78"/>
            </a:endParaRPr>
          </a:p>
        </p:txBody>
      </p:sp>
      <p:pic>
        <p:nvPicPr>
          <p:cNvPr id="4102" name="Picture 5" descr="SEE_IT_SPSS_NEW copy"/>
          <p:cNvPicPr>
            <a:picLocks noChangeAspect="1" noChangeArrowheads="1"/>
          </p:cNvPicPr>
          <p:nvPr/>
        </p:nvPicPr>
        <p:blipFill>
          <a:blip r:embed="rId3"/>
          <a:srcRect/>
          <a:stretch>
            <a:fillRect/>
          </a:stretch>
        </p:blipFill>
        <p:spPr bwMode="auto">
          <a:xfrm>
            <a:off x="928662" y="2214554"/>
            <a:ext cx="2887276" cy="2620767"/>
          </a:xfrm>
          <a:prstGeom prst="rect">
            <a:avLst/>
          </a:prstGeom>
          <a:noFill/>
          <a:ln w="9525">
            <a:solidFill>
              <a:srgbClr val="7030A0"/>
            </a:solidFill>
            <a:miter lim="800000"/>
            <a:headEnd/>
            <a:tailEnd/>
          </a:ln>
          <a:effectLst>
            <a:glow rad="228600">
              <a:schemeClr val="accent4">
                <a:satMod val="175000"/>
                <a:alpha val="40000"/>
              </a:schemeClr>
            </a:glow>
          </a:effectLst>
        </p:spPr>
      </p:pic>
      <p:sp>
        <p:nvSpPr>
          <p:cNvPr id="9" name="Rounded Rectangle 8"/>
          <p:cNvSpPr/>
          <p:nvPr/>
        </p:nvSpPr>
        <p:spPr>
          <a:xfrm>
            <a:off x="5072066" y="2143116"/>
            <a:ext cx="3357586" cy="1571636"/>
          </a:xfrm>
          <a:prstGeom prst="roundRect">
            <a:avLst/>
          </a:prstGeom>
          <a:solidFill>
            <a:schemeClr val="tx2">
              <a:lumMod val="60000"/>
              <a:lumOff val="40000"/>
            </a:schemeClr>
          </a:solidFill>
          <a:effectLst>
            <a:outerShdw blurRad="50800" dist="25400" dir="5400000" rotWithShape="0">
              <a:srgbClr val="000000">
                <a:alpha val="35000"/>
              </a:srgbClr>
            </a:outerShdw>
            <a:reflection blurRad="6350" stA="50000" endA="300" endPos="90000" dir="5400000" sy="-100000" algn="bl" rotWithShape="0"/>
          </a:effectLst>
        </p:spPr>
        <p:style>
          <a:lnRef idx="3">
            <a:schemeClr val="lt1"/>
          </a:lnRef>
          <a:fillRef idx="1">
            <a:schemeClr val="accent3"/>
          </a:fillRef>
          <a:effectRef idx="1">
            <a:schemeClr val="accent3"/>
          </a:effectRef>
          <a:fontRef idx="minor">
            <a:schemeClr val="lt1"/>
          </a:fontRef>
        </p:style>
        <p:txBody>
          <a:bodyPr rtlCol="1" anchor="ctr"/>
          <a:lstStyle/>
          <a:p>
            <a:pPr algn="ctr"/>
            <a:r>
              <a:rPr lang="fa-IR" sz="6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قسمت اول</a:t>
            </a:r>
            <a:endParaRPr lang="fa-IR" sz="6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11" name="Slide Number Placeholder 10"/>
          <p:cNvSpPr>
            <a:spLocks noGrp="1"/>
          </p:cNvSpPr>
          <p:nvPr>
            <p:ph type="sldNum" sz="quarter" idx="12"/>
          </p:nvPr>
        </p:nvSpPr>
        <p:spPr/>
        <p:txBody>
          <a:bodyPr/>
          <a:lstStyle/>
          <a:p>
            <a:pPr>
              <a:defRPr/>
            </a:pPr>
            <a:fld id="{7C8E3E73-4799-4F9C-8E70-302AAC0E1144}" type="slidenum">
              <a:rPr lang="ar-SA" smtClean="0"/>
              <a:pPr>
                <a:defRPr/>
              </a:pPr>
              <a:t>2</a:t>
            </a:fld>
            <a:endParaRPr lang="en-US"/>
          </a:p>
        </p:txBody>
      </p:sp>
    </p:spTree>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4214811" y="357166"/>
            <a:ext cx="4643470" cy="857256"/>
          </a:xfrm>
        </p:spPr>
        <p:txBody>
          <a:bodyPr rIns="91440" anchor="b">
            <a:normAutofit/>
            <a:scene3d>
              <a:camera prst="orthographicFront"/>
              <a:lightRig rig="soft" dir="t">
                <a:rot lat="0" lon="0" rev="2400000"/>
              </a:lightRig>
            </a:scene3d>
            <a:sp3d>
              <a:bevelT w="19050" h="12700"/>
            </a:sp3d>
          </a:bodyPr>
          <a:lstStyle/>
          <a:p>
            <a:pPr>
              <a:buClr>
                <a:schemeClr val="accent2"/>
              </a:buClr>
            </a:pPr>
            <a:r>
              <a:rPr lang="fa-IR" sz="4000" dirty="0" smtClean="0"/>
              <a:t> </a:t>
            </a:r>
            <a:r>
              <a:rPr lang="fa-IR" sz="4000" b="1" dirty="0" smtClean="0">
                <a:solidFill>
                  <a:schemeClr val="accent1"/>
                </a:solidFill>
                <a:cs typeface="B Titr" pitchFamily="2" charset="-78"/>
              </a:rPr>
              <a:t>وارد کردن متغیر ها</a:t>
            </a:r>
            <a:endParaRPr lang="en-US" sz="4000" b="1" dirty="0" smtClean="0">
              <a:solidFill>
                <a:schemeClr val="accent1"/>
              </a:solidFill>
              <a:cs typeface="B Titr" pitchFamily="2" charset="-78"/>
            </a:endParaRPr>
          </a:p>
        </p:txBody>
      </p:sp>
      <p:sp>
        <p:nvSpPr>
          <p:cNvPr id="19460" name="Rectangle 3"/>
          <p:cNvSpPr>
            <a:spLocks noGrp="1" noChangeArrowheads="1"/>
          </p:cNvSpPr>
          <p:nvPr>
            <p:ph idx="1"/>
          </p:nvPr>
        </p:nvSpPr>
        <p:spPr>
          <a:xfrm>
            <a:off x="690563" y="1627189"/>
            <a:ext cx="7842250" cy="2016125"/>
          </a:xfrm>
        </p:spPr>
        <p:txBody>
          <a:bodyPr/>
          <a:lstStyle/>
          <a:p>
            <a:pPr algn="just" rtl="1">
              <a:lnSpc>
                <a:spcPct val="90000"/>
              </a:lnSpc>
            </a:pPr>
            <a:r>
              <a:rPr lang="en-US" sz="1600" b="1" dirty="0" smtClean="0">
                <a:ln>
                  <a:solidFill>
                    <a:schemeClr val="accent1"/>
                  </a:solidFill>
                </a:ln>
              </a:rPr>
              <a:t>label</a:t>
            </a:r>
            <a:r>
              <a:rPr lang="en-US" sz="1600" b="1" dirty="0" smtClean="0"/>
              <a:t> </a:t>
            </a:r>
            <a:r>
              <a:rPr lang="fa-IR" sz="1600" dirty="0" smtClean="0"/>
              <a:t> </a:t>
            </a:r>
            <a:r>
              <a:rPr lang="fa-IR" sz="2000" dirty="0" smtClean="0"/>
              <a:t>- با انتخاب بر چسب، میتوانید برای شناخت بهتر متغیر از تعاریف مناسب استفاده کنید و تا 120 کاراکتر وارد کنید.</a:t>
            </a:r>
          </a:p>
          <a:p>
            <a:pPr algn="just" rtl="1">
              <a:lnSpc>
                <a:spcPct val="90000"/>
              </a:lnSpc>
            </a:pPr>
            <a:r>
              <a:rPr lang="en-US" sz="1600" b="1" dirty="0" smtClean="0">
                <a:ln>
                  <a:solidFill>
                    <a:schemeClr val="accent1"/>
                  </a:solidFill>
                </a:ln>
              </a:rPr>
              <a:t>value labels</a:t>
            </a:r>
            <a:r>
              <a:rPr lang="en-US" sz="1600" dirty="0" smtClean="0">
                <a:ln>
                  <a:solidFill>
                    <a:schemeClr val="accent1"/>
                  </a:solidFill>
                </a:ln>
              </a:rPr>
              <a:t> </a:t>
            </a:r>
            <a:r>
              <a:rPr lang="fa-IR" sz="2000" dirty="0" smtClean="0"/>
              <a:t>- در مورد متغیر های  کیفی و یا گروهبندی شده لازم است که گروهها و حالتهای  مختلف متغیر را با مقادیر و بر چسب هایی مشخص کنید. پس از کلیک بر روی این مشخصه با سه نقطه خاکستری ظاهر شده که با کلیک روی آن پنجره</a:t>
            </a:r>
            <a:r>
              <a:rPr lang="en-US" sz="1600" dirty="0" smtClean="0"/>
              <a:t>value labels </a:t>
            </a:r>
            <a:r>
              <a:rPr lang="fa-IR" sz="1600" dirty="0" smtClean="0"/>
              <a:t> </a:t>
            </a:r>
            <a:r>
              <a:rPr lang="fa-IR" sz="2000" dirty="0" smtClean="0"/>
              <a:t>ظاهر شده و میتوان به هر گروه و یا هر حالت از متغیر کیفی یک عدد نسبت داد.</a:t>
            </a:r>
            <a:endParaRPr lang="en-US" sz="2000" dirty="0" smtClean="0"/>
          </a:p>
        </p:txBody>
      </p:sp>
      <p:pic>
        <p:nvPicPr>
          <p:cNvPr id="19462" name="Picture 7" descr="Presentation"/>
          <p:cNvPicPr>
            <a:picLocks noChangeAspect="1" noChangeArrowheads="1"/>
          </p:cNvPicPr>
          <p:nvPr/>
        </p:nvPicPr>
        <p:blipFill>
          <a:blip r:embed="rId2"/>
          <a:srcRect/>
          <a:stretch>
            <a:fillRect/>
          </a:stretch>
        </p:blipFill>
        <p:spPr bwMode="auto">
          <a:xfrm>
            <a:off x="1457342" y="3357562"/>
            <a:ext cx="6043616" cy="3071834"/>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pPr>
              <a:defRPr/>
            </a:pPr>
            <a:fld id="{7C8E3E73-4799-4F9C-8E70-302AAC0E1144}" type="slidenum">
              <a:rPr lang="ar-SA" smtClean="0"/>
              <a:pPr>
                <a:defRPr/>
              </a:pPr>
              <a:t>20</a:t>
            </a:fld>
            <a:endParaRPr lang="en-US"/>
          </a:p>
        </p:txBody>
      </p:sp>
      <p:sp>
        <p:nvSpPr>
          <p:cNvPr id="8" name="AutoShape 8">
            <a:hlinkClick r:id="rId3" action="ppaction://hlinksldjump" highlightClick="1"/>
          </p:cNvPr>
          <p:cNvSpPr>
            <a:spLocks noChangeArrowheads="1"/>
          </p:cNvSpPr>
          <p:nvPr/>
        </p:nvSpPr>
        <p:spPr bwMode="auto">
          <a:xfrm>
            <a:off x="438221" y="6424836"/>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Tree>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3214678" y="285728"/>
            <a:ext cx="5572164" cy="857256"/>
          </a:xfrm>
        </p:spPr>
        <p:txBody>
          <a:bodyPr>
            <a:normAutofit/>
          </a:bodyPr>
          <a:lstStyle/>
          <a:p>
            <a:pPr algn="r" rtl="1">
              <a:buClr>
                <a:schemeClr val="accent2"/>
              </a:buClr>
            </a:pPr>
            <a:r>
              <a:rPr lang="fa-IR" sz="4400" dirty="0" smtClean="0"/>
              <a:t> </a:t>
            </a:r>
            <a:r>
              <a:rPr lang="fa-IR" sz="4000" b="1" dirty="0" smtClean="0">
                <a:solidFill>
                  <a:schemeClr val="accent1"/>
                </a:solidFill>
                <a:cs typeface="B Titr" pitchFamily="2" charset="-78"/>
              </a:rPr>
              <a:t>وارد کردن متغیر ها</a:t>
            </a:r>
            <a:endParaRPr lang="en-US" sz="4000" b="1" dirty="0" smtClean="0">
              <a:solidFill>
                <a:schemeClr val="accent1"/>
              </a:solidFill>
              <a:cs typeface="B Titr" pitchFamily="2" charset="-78"/>
            </a:endParaRPr>
          </a:p>
        </p:txBody>
      </p:sp>
      <p:sp>
        <p:nvSpPr>
          <p:cNvPr id="20484" name="Rectangle 3"/>
          <p:cNvSpPr>
            <a:spLocks noGrp="1" noChangeArrowheads="1"/>
          </p:cNvSpPr>
          <p:nvPr>
            <p:ph idx="1"/>
          </p:nvPr>
        </p:nvSpPr>
        <p:spPr>
          <a:xfrm>
            <a:off x="755650" y="1785926"/>
            <a:ext cx="7702550" cy="2016125"/>
          </a:xfrm>
        </p:spPr>
        <p:txBody>
          <a:bodyPr/>
          <a:lstStyle/>
          <a:p>
            <a:pPr algn="just" rtl="1">
              <a:lnSpc>
                <a:spcPct val="90000"/>
              </a:lnSpc>
            </a:pPr>
            <a:r>
              <a:rPr lang="en-US" sz="1600" b="1" dirty="0" smtClean="0">
                <a:ln>
                  <a:solidFill>
                    <a:schemeClr val="accent1"/>
                  </a:solidFill>
                </a:ln>
              </a:rPr>
              <a:t>Missing</a:t>
            </a:r>
            <a:r>
              <a:rPr lang="en-US" sz="1600" dirty="0" smtClean="0"/>
              <a:t> </a:t>
            </a:r>
            <a:r>
              <a:rPr lang="fa-IR" sz="2000" dirty="0" smtClean="0"/>
              <a:t>- مقادیر مفقود مقادیری  هستند که به هر دلیلی یا ثبت نشده اند، یا اشتباه ثبت شده اند و یا پاسخ دهنده از پاسخ به آن امتناع کرده است. در چنین حالتی کاربر می‌تواند هنگام ثبت داده ها برای هریک از این حالت‌ها عدد یا کاراکتری را در نظر گیرد. </a:t>
            </a:r>
          </a:p>
          <a:p>
            <a:pPr algn="just" rtl="1">
              <a:lnSpc>
                <a:spcPct val="90000"/>
              </a:lnSpc>
            </a:pPr>
            <a:r>
              <a:rPr lang="fa-IR" sz="2000" dirty="0" smtClean="0"/>
              <a:t>برای این کار پس از کلیک بر روی سلول زیر این مشخصه، سه نقطه خاکستری ظاهر شده که با کلیک روی آن پنجره مربوط به </a:t>
            </a:r>
            <a:r>
              <a:rPr lang="en-US" sz="1600" dirty="0" smtClean="0"/>
              <a:t>value</a:t>
            </a:r>
            <a:r>
              <a:rPr lang="fa-IR" sz="2000" dirty="0" smtClean="0"/>
              <a:t> </a:t>
            </a:r>
            <a:r>
              <a:rPr lang="en-US" sz="1600" dirty="0" smtClean="0"/>
              <a:t>Missing </a:t>
            </a:r>
            <a:r>
              <a:rPr lang="fa-IR" sz="1600" dirty="0" smtClean="0"/>
              <a:t> </a:t>
            </a:r>
            <a:r>
              <a:rPr lang="fa-IR" sz="2000" dirty="0" smtClean="0"/>
              <a:t>ظاهر شده و می‌توان برای داده های گم شده مقادیری غیر از مقادیر متغیر در نظر گرفت.</a:t>
            </a:r>
          </a:p>
          <a:p>
            <a:pPr algn="r" rtl="1">
              <a:lnSpc>
                <a:spcPct val="90000"/>
              </a:lnSpc>
              <a:buFont typeface="Wingdings" pitchFamily="2" charset="2"/>
              <a:buNone/>
            </a:pPr>
            <a:endParaRPr lang="fa-IR" sz="2000" dirty="0" smtClean="0"/>
          </a:p>
        </p:txBody>
      </p:sp>
      <p:pic>
        <p:nvPicPr>
          <p:cNvPr id="20486" name="Picture 7" descr="Presentation1"/>
          <p:cNvPicPr>
            <a:picLocks noChangeAspect="1" noChangeArrowheads="1"/>
          </p:cNvPicPr>
          <p:nvPr/>
        </p:nvPicPr>
        <p:blipFill>
          <a:blip r:embed="rId2"/>
          <a:srcRect/>
          <a:stretch>
            <a:fillRect/>
          </a:stretch>
        </p:blipFill>
        <p:spPr bwMode="auto">
          <a:xfrm>
            <a:off x="1357290" y="3571876"/>
            <a:ext cx="6000792" cy="2812891"/>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pPr>
              <a:defRPr/>
            </a:pPr>
            <a:fld id="{7C8E3E73-4799-4F9C-8E70-302AAC0E1144}" type="slidenum">
              <a:rPr lang="ar-SA" smtClean="0"/>
              <a:pPr>
                <a:defRPr/>
              </a:pPr>
              <a:t>21</a:t>
            </a:fld>
            <a:endParaRPr lang="en-US" dirty="0"/>
          </a:p>
        </p:txBody>
      </p:sp>
      <p:sp>
        <p:nvSpPr>
          <p:cNvPr id="8" name="AutoShape 8">
            <a:hlinkClick r:id="rId3" action="ppaction://hlinksldjump" highlightClick="1"/>
          </p:cNvPr>
          <p:cNvSpPr>
            <a:spLocks noChangeArrowheads="1"/>
          </p:cNvSpPr>
          <p:nvPr/>
        </p:nvSpPr>
        <p:spPr bwMode="auto">
          <a:xfrm>
            <a:off x="438221" y="6424836"/>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Tree>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4143372" y="142852"/>
            <a:ext cx="4714908" cy="1000132"/>
          </a:xfrm>
        </p:spPr>
        <p:txBody>
          <a:bodyPr>
            <a:normAutofit/>
          </a:bodyPr>
          <a:lstStyle/>
          <a:p>
            <a:pPr algn="r" rtl="1">
              <a:buClr>
                <a:schemeClr val="accent2"/>
              </a:buClr>
            </a:pPr>
            <a:r>
              <a:rPr lang="fa-IR" dirty="0" smtClean="0"/>
              <a:t> </a:t>
            </a:r>
            <a:r>
              <a:rPr lang="fa-IR" sz="4000" b="1" dirty="0" smtClean="0">
                <a:solidFill>
                  <a:schemeClr val="accent1"/>
                </a:solidFill>
                <a:cs typeface="B Titr" pitchFamily="2" charset="-78"/>
              </a:rPr>
              <a:t>وارد کردن متغیر ها</a:t>
            </a:r>
            <a:endParaRPr lang="en-US" sz="4400" b="1" dirty="0" smtClean="0">
              <a:solidFill>
                <a:schemeClr val="accent1"/>
              </a:solidFill>
              <a:cs typeface="B Titr" pitchFamily="2" charset="-78"/>
            </a:endParaRPr>
          </a:p>
        </p:txBody>
      </p:sp>
      <p:sp>
        <p:nvSpPr>
          <p:cNvPr id="21508" name="Rectangle 3"/>
          <p:cNvSpPr>
            <a:spLocks noGrp="1" noChangeArrowheads="1"/>
          </p:cNvSpPr>
          <p:nvPr>
            <p:ph idx="1"/>
          </p:nvPr>
        </p:nvSpPr>
        <p:spPr>
          <a:xfrm>
            <a:off x="1214414" y="1928802"/>
            <a:ext cx="7318398" cy="3286148"/>
          </a:xfrm>
        </p:spPr>
        <p:txBody>
          <a:bodyPr/>
          <a:lstStyle/>
          <a:p>
            <a:pPr marL="0" indent="0" algn="just" rtl="1">
              <a:lnSpc>
                <a:spcPct val="80000"/>
              </a:lnSpc>
              <a:buFont typeface="Wingdings" pitchFamily="2" charset="2"/>
              <a:buNone/>
            </a:pPr>
            <a:r>
              <a:rPr lang="en-US" sz="1600" b="1" dirty="0" smtClean="0">
                <a:ln>
                  <a:solidFill>
                    <a:schemeClr val="accent1"/>
                  </a:solidFill>
                </a:ln>
              </a:rPr>
              <a:t>Columns</a:t>
            </a:r>
            <a:r>
              <a:rPr lang="fa-IR" sz="2000" b="1" dirty="0" smtClean="0"/>
              <a:t> </a:t>
            </a:r>
            <a:r>
              <a:rPr lang="fa-IR" sz="2000" dirty="0" smtClean="0"/>
              <a:t>– استفاده از این گزینه روش دیگری برای تغییر تعداد کاراکتر های یک متغیر است.</a:t>
            </a:r>
          </a:p>
          <a:p>
            <a:pPr marL="0" indent="0" algn="just" rtl="1">
              <a:lnSpc>
                <a:spcPct val="80000"/>
              </a:lnSpc>
              <a:buFont typeface="Wingdings" pitchFamily="2" charset="2"/>
              <a:buNone/>
            </a:pPr>
            <a:r>
              <a:rPr lang="en-US" sz="1600" b="1" dirty="0" smtClean="0">
                <a:ln>
                  <a:solidFill>
                    <a:schemeClr val="accent1"/>
                  </a:solidFill>
                </a:ln>
              </a:rPr>
              <a:t>Align</a:t>
            </a:r>
            <a:r>
              <a:rPr lang="fa-IR" sz="1600" dirty="0" smtClean="0"/>
              <a:t> </a:t>
            </a:r>
            <a:r>
              <a:rPr lang="fa-IR" sz="2000" dirty="0" smtClean="0"/>
              <a:t>– برای راست نویسی، چپ نویسی و وسط نویسی داده ها در سلولها از این مشخصه استفاده کنید.</a:t>
            </a:r>
          </a:p>
          <a:p>
            <a:pPr marL="0" indent="0" algn="just" rtl="1">
              <a:lnSpc>
                <a:spcPct val="80000"/>
              </a:lnSpc>
              <a:buFont typeface="Wingdings" pitchFamily="2" charset="2"/>
              <a:buNone/>
            </a:pPr>
            <a:r>
              <a:rPr lang="en-US" sz="1600" b="1" dirty="0" smtClean="0">
                <a:ln>
                  <a:solidFill>
                    <a:schemeClr val="accent1"/>
                  </a:solidFill>
                </a:ln>
              </a:rPr>
              <a:t>Measure</a:t>
            </a:r>
            <a:r>
              <a:rPr lang="fa-IR" sz="2000" dirty="0" smtClean="0"/>
              <a:t> – از مهمترین مشخصه های یک متغیر تعیین مقیاس اندازه گیری آن است که در این قسمت تعیین می شود. این مشخصه دارای سه گزینه است که مقیاس اندازه گیری هر متغیر را معلوم می کند. </a:t>
            </a:r>
          </a:p>
          <a:p>
            <a:pPr marL="0" indent="0" algn="just" rtl="1">
              <a:lnSpc>
                <a:spcPct val="80000"/>
              </a:lnSpc>
              <a:buFont typeface="Wingdings" pitchFamily="2" charset="2"/>
              <a:buNone/>
            </a:pPr>
            <a:r>
              <a:rPr lang="fa-IR" sz="2000" dirty="0" smtClean="0"/>
              <a:t>1- </a:t>
            </a:r>
            <a:r>
              <a:rPr lang="en-US" sz="1600" dirty="0" smtClean="0">
                <a:ln>
                  <a:solidFill>
                    <a:schemeClr val="accent3"/>
                  </a:solidFill>
                </a:ln>
              </a:rPr>
              <a:t>Nominal</a:t>
            </a:r>
            <a:r>
              <a:rPr lang="fa-IR" sz="2000" dirty="0" smtClean="0"/>
              <a:t> را برای مقیاس اسمی  2- </a:t>
            </a:r>
            <a:r>
              <a:rPr lang="en-US" sz="1600" dirty="0" smtClean="0">
                <a:ln>
                  <a:solidFill>
                    <a:schemeClr val="accent3"/>
                  </a:solidFill>
                </a:ln>
              </a:rPr>
              <a:t>Ordinal</a:t>
            </a:r>
            <a:r>
              <a:rPr lang="en-US" sz="2000" dirty="0" smtClean="0">
                <a:ln>
                  <a:solidFill>
                    <a:schemeClr val="accent3"/>
                  </a:solidFill>
                </a:ln>
              </a:rPr>
              <a:t> </a:t>
            </a:r>
            <a:r>
              <a:rPr lang="fa-IR" sz="2000" dirty="0" smtClean="0"/>
              <a:t> را برای مقیاس ترتیبی 3- </a:t>
            </a:r>
            <a:r>
              <a:rPr lang="en-US" sz="1600" dirty="0" smtClean="0">
                <a:ln>
                  <a:solidFill>
                    <a:schemeClr val="accent3"/>
                  </a:solidFill>
                </a:ln>
              </a:rPr>
              <a:t>Scale</a:t>
            </a:r>
            <a:r>
              <a:rPr lang="fa-IR" sz="1600" dirty="0" smtClean="0"/>
              <a:t> </a:t>
            </a:r>
            <a:r>
              <a:rPr lang="fa-IR" sz="2000" dirty="0" smtClean="0"/>
              <a:t>را برای مقیاس عددی بکار ببرید. </a:t>
            </a:r>
            <a:endParaRPr lang="en-US" sz="2000" dirty="0" smtClean="0"/>
          </a:p>
          <a:p>
            <a:pPr marL="0" indent="0" algn="just" rtl="1">
              <a:lnSpc>
                <a:spcPct val="80000"/>
              </a:lnSpc>
              <a:buFont typeface="Wingdings" pitchFamily="2" charset="2"/>
              <a:buNone/>
            </a:pPr>
            <a:r>
              <a:rPr lang="fa-IR" sz="2000" dirty="0" smtClean="0"/>
              <a:t>پس از تعریف متغیرها ، به 3 روش میتوانید داده ها را به </a:t>
            </a:r>
            <a:r>
              <a:rPr lang="en-US" sz="1600" dirty="0" smtClean="0"/>
              <a:t>SPSS</a:t>
            </a:r>
            <a:r>
              <a:rPr lang="fa-IR" sz="1600" dirty="0" smtClean="0"/>
              <a:t> </a:t>
            </a:r>
            <a:r>
              <a:rPr lang="fa-IR" sz="2000" dirty="0" smtClean="0"/>
              <a:t>منتقل کنید.</a:t>
            </a:r>
          </a:p>
          <a:p>
            <a:pPr marL="0" indent="0" algn="just" rtl="1">
              <a:lnSpc>
                <a:spcPct val="80000"/>
              </a:lnSpc>
              <a:buFont typeface="Wingdings" pitchFamily="2" charset="2"/>
              <a:buNone/>
            </a:pPr>
            <a:r>
              <a:rPr lang="fa-IR" sz="2000" dirty="0" smtClean="0"/>
              <a:t>1- تایپ کردن داده ها در نوار ویرایش داده ها.</a:t>
            </a:r>
          </a:p>
          <a:p>
            <a:pPr marL="0" indent="0" algn="just" rtl="1">
              <a:lnSpc>
                <a:spcPct val="80000"/>
              </a:lnSpc>
              <a:buFont typeface="Wingdings" pitchFamily="2" charset="2"/>
              <a:buNone/>
            </a:pPr>
            <a:r>
              <a:rPr lang="fa-IR" sz="2000" dirty="0" smtClean="0"/>
              <a:t>2- با کلیک کردن برروی هر سلول و وارد کردن داده ها در داخل سلولها.</a:t>
            </a:r>
          </a:p>
          <a:p>
            <a:pPr marL="0" indent="0" algn="just" rtl="1">
              <a:lnSpc>
                <a:spcPct val="80000"/>
              </a:lnSpc>
              <a:buFont typeface="Wingdings" pitchFamily="2" charset="2"/>
              <a:buNone/>
            </a:pPr>
            <a:r>
              <a:rPr lang="fa-IR" sz="2000" dirty="0" smtClean="0"/>
              <a:t>3- کپی کردن از مکان دیگر و چسباندن در فایل داده های موجود. </a:t>
            </a:r>
            <a:endParaRPr lang="fa-IR" sz="2000" b="1" dirty="0" smtClean="0"/>
          </a:p>
        </p:txBody>
      </p:sp>
      <p:sp>
        <p:nvSpPr>
          <p:cNvPr id="11" name="Slide Number Placeholder 10"/>
          <p:cNvSpPr>
            <a:spLocks noGrp="1"/>
          </p:cNvSpPr>
          <p:nvPr>
            <p:ph type="sldNum" sz="quarter" idx="12"/>
          </p:nvPr>
        </p:nvSpPr>
        <p:spPr/>
        <p:txBody>
          <a:bodyPr/>
          <a:lstStyle/>
          <a:p>
            <a:pPr>
              <a:defRPr/>
            </a:pPr>
            <a:fld id="{7C8E3E73-4799-4F9C-8E70-302AAC0E1144}" type="slidenum">
              <a:rPr lang="ar-SA" smtClean="0"/>
              <a:pPr>
                <a:defRPr/>
              </a:pPr>
              <a:t>22</a:t>
            </a:fld>
            <a:endParaRPr lang="en-US"/>
          </a:p>
        </p:txBody>
      </p:sp>
      <p:sp>
        <p:nvSpPr>
          <p:cNvPr id="14" name="Rounded Rectangle 13"/>
          <p:cNvSpPr/>
          <p:nvPr/>
        </p:nvSpPr>
        <p:spPr>
          <a:xfrm>
            <a:off x="1428728" y="5500702"/>
            <a:ext cx="5572164" cy="642942"/>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marL="0" indent="0" algn="just" rtl="1">
              <a:lnSpc>
                <a:spcPct val="80000"/>
              </a:lnSpc>
              <a:buFont typeface="Wingdings" pitchFamily="2" charset="2"/>
              <a:buNone/>
            </a:pPr>
            <a:r>
              <a:rPr lang="fa-IR" b="1" dirty="0" smtClean="0"/>
              <a:t>نکته </a:t>
            </a:r>
            <a:r>
              <a:rPr lang="fa-IR" dirty="0" smtClean="0"/>
              <a:t>- </a:t>
            </a:r>
            <a:r>
              <a:rPr lang="en-US" sz="1400" dirty="0" err="1" smtClean="0"/>
              <a:t>spss</a:t>
            </a:r>
            <a:r>
              <a:rPr lang="fa-IR" dirty="0" smtClean="0"/>
              <a:t> گنجایش ثبت اطلاعات مربوط به دو میلیارد نمونه را دارد. همچنین می‌توانید برای هر نمونه در حدود ده هزار متغیر در نظر بگیرید. </a:t>
            </a:r>
            <a:endParaRPr lang="en-US" dirty="0" smtClean="0"/>
          </a:p>
        </p:txBody>
      </p:sp>
      <p:sp>
        <p:nvSpPr>
          <p:cNvPr id="8" name="AutoShape 8">
            <a:hlinkClick r:id="rId3" action="ppaction://hlinksldjump" highlightClick="1"/>
          </p:cNvPr>
          <p:cNvSpPr>
            <a:spLocks noChangeArrowheads="1"/>
          </p:cNvSpPr>
          <p:nvPr/>
        </p:nvSpPr>
        <p:spPr bwMode="auto">
          <a:xfrm>
            <a:off x="438221" y="6424836"/>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Tree>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3071802" y="357166"/>
            <a:ext cx="5786479" cy="857256"/>
          </a:xfrm>
        </p:spPr>
        <p:txBody>
          <a:bodyPr>
            <a:normAutofit/>
          </a:bodyPr>
          <a:lstStyle/>
          <a:p>
            <a:pPr algn="r" rtl="1">
              <a:buClr>
                <a:schemeClr val="accent2"/>
              </a:buClr>
            </a:pPr>
            <a:r>
              <a:rPr lang="fa-IR" sz="4400" dirty="0" smtClean="0"/>
              <a:t> </a:t>
            </a:r>
            <a:r>
              <a:rPr lang="fa-IR" sz="4000" b="1" dirty="0" smtClean="0">
                <a:solidFill>
                  <a:schemeClr val="accent1"/>
                </a:solidFill>
                <a:cs typeface="B Titr" pitchFamily="2" charset="-78"/>
              </a:rPr>
              <a:t>جستجو در فایل داده ها</a:t>
            </a:r>
            <a:endParaRPr lang="en-US" sz="4000" b="1" dirty="0" smtClean="0">
              <a:solidFill>
                <a:schemeClr val="accent1"/>
              </a:solidFill>
              <a:cs typeface="B Titr" pitchFamily="2" charset="-78"/>
            </a:endParaRPr>
          </a:p>
        </p:txBody>
      </p:sp>
      <p:sp>
        <p:nvSpPr>
          <p:cNvPr id="22532" name="Rectangle 3"/>
          <p:cNvSpPr>
            <a:spLocks noGrp="1" noChangeArrowheads="1"/>
          </p:cNvSpPr>
          <p:nvPr>
            <p:ph idx="1"/>
          </p:nvPr>
        </p:nvSpPr>
        <p:spPr>
          <a:xfrm>
            <a:off x="468313" y="1770064"/>
            <a:ext cx="7991475" cy="1730374"/>
          </a:xfrm>
        </p:spPr>
        <p:txBody>
          <a:bodyPr/>
          <a:lstStyle/>
          <a:p>
            <a:pPr algn="just" rtl="1">
              <a:lnSpc>
                <a:spcPct val="80000"/>
              </a:lnSpc>
            </a:pPr>
            <a:r>
              <a:rPr lang="fa-IR" sz="1800" dirty="0" smtClean="0"/>
              <a:t>برای رفتن به یک نمونه(</a:t>
            </a:r>
            <a:r>
              <a:rPr lang="en-US" sz="1400" dirty="0" smtClean="0"/>
              <a:t>Case</a:t>
            </a:r>
            <a:r>
              <a:rPr lang="fa-IR" sz="1800" dirty="0" smtClean="0"/>
              <a:t>)</a:t>
            </a:r>
            <a:r>
              <a:rPr lang="en-US" sz="1800" dirty="0" smtClean="0"/>
              <a:t> </a:t>
            </a:r>
            <a:r>
              <a:rPr lang="fa-IR" sz="1800" dirty="0" smtClean="0"/>
              <a:t> مورد نظر از نوار ابزار، آیکون </a:t>
            </a:r>
            <a:r>
              <a:rPr lang="en-US" sz="1600" dirty="0" smtClean="0"/>
              <a:t>Go To Case</a:t>
            </a:r>
            <a:r>
              <a:rPr lang="fa-IR" sz="1600" dirty="0" smtClean="0"/>
              <a:t> </a:t>
            </a:r>
            <a:r>
              <a:rPr lang="fa-IR" sz="1800" dirty="0" smtClean="0"/>
              <a:t>را انتخاب و در پنجره باز شده شماره </a:t>
            </a:r>
            <a:r>
              <a:rPr lang="en-US" sz="1600" dirty="0" smtClean="0"/>
              <a:t>Case</a:t>
            </a:r>
            <a:r>
              <a:rPr lang="fa-IR" sz="1600" dirty="0" smtClean="0"/>
              <a:t> </a:t>
            </a:r>
            <a:r>
              <a:rPr lang="fa-IR" sz="1800" dirty="0" smtClean="0"/>
              <a:t>مورد نظر را وارد کرده </a:t>
            </a:r>
            <a:r>
              <a:rPr lang="en-US" sz="1400" dirty="0" smtClean="0"/>
              <a:t>OK</a:t>
            </a:r>
            <a:r>
              <a:rPr lang="fa-IR" sz="1400" dirty="0" smtClean="0"/>
              <a:t> </a:t>
            </a:r>
            <a:r>
              <a:rPr lang="fa-IR" sz="1800" dirty="0" smtClean="0"/>
              <a:t>را فشار دهید.</a:t>
            </a:r>
          </a:p>
          <a:p>
            <a:pPr algn="just" rtl="1">
              <a:lnSpc>
                <a:spcPct val="80000"/>
              </a:lnSpc>
            </a:pPr>
            <a:r>
              <a:rPr lang="fa-IR" sz="1800" dirty="0" smtClean="0"/>
              <a:t>برای رفتن به یک متغیر خاص میتوانید از گزینه </a:t>
            </a:r>
            <a:r>
              <a:rPr lang="en-US" sz="1400" dirty="0" smtClean="0"/>
              <a:t>Variable</a:t>
            </a:r>
            <a:r>
              <a:rPr lang="fa-IR" sz="1800" dirty="0" smtClean="0"/>
              <a:t> در همین پنجره استفاده کرده و نام متغیر مورد نظر را وارد کرده </a:t>
            </a:r>
            <a:r>
              <a:rPr lang="en-US" sz="1400" dirty="0" smtClean="0"/>
              <a:t>OK</a:t>
            </a:r>
            <a:r>
              <a:rPr lang="fa-IR" sz="1600" dirty="0" smtClean="0"/>
              <a:t> </a:t>
            </a:r>
            <a:r>
              <a:rPr lang="fa-IR" sz="1800" dirty="0" smtClean="0"/>
              <a:t>را فشار دهید.</a:t>
            </a:r>
          </a:p>
          <a:p>
            <a:pPr algn="just" rtl="1">
              <a:lnSpc>
                <a:spcPct val="80000"/>
              </a:lnSpc>
            </a:pPr>
            <a:r>
              <a:rPr lang="fa-IR" sz="1800" dirty="0" smtClean="0"/>
              <a:t> برای رفتن به ابتدا و انتهای فهرست داده ها به ترتیب از کلیدهای </a:t>
            </a:r>
            <a:r>
              <a:rPr lang="en-US" sz="1400" dirty="0" err="1" smtClean="0"/>
              <a:t>Ctrl+Home</a:t>
            </a:r>
            <a:r>
              <a:rPr lang="en-US" sz="1400" dirty="0" smtClean="0"/>
              <a:t> </a:t>
            </a:r>
            <a:r>
              <a:rPr lang="fa-IR" sz="1400" dirty="0" smtClean="0"/>
              <a:t> و </a:t>
            </a:r>
            <a:r>
              <a:rPr lang="en-US" sz="1400" dirty="0" smtClean="0"/>
              <a:t>Ctrl+ End</a:t>
            </a:r>
            <a:r>
              <a:rPr lang="fa-IR" sz="1800" dirty="0" smtClean="0"/>
              <a:t> استفاده کنید.</a:t>
            </a:r>
          </a:p>
          <a:p>
            <a:pPr algn="just" rtl="1">
              <a:lnSpc>
                <a:spcPct val="80000"/>
              </a:lnSpc>
            </a:pPr>
            <a:r>
              <a:rPr lang="fa-IR" sz="1800" dirty="0" smtClean="0"/>
              <a:t>کلیه عملیات حذف، اضافه، کات و کپی کردن یک متغیر یا یک نمونه (</a:t>
            </a:r>
            <a:r>
              <a:rPr lang="en-US" sz="1800" dirty="0" smtClean="0"/>
              <a:t>Case</a:t>
            </a:r>
            <a:r>
              <a:rPr lang="fa-IR" sz="1800" dirty="0" smtClean="0"/>
              <a:t>) یا بخشی از سلولها با راست کلیک کردن و انتخاب گزینه های مناسب امکان پذیر است</a:t>
            </a:r>
            <a:endParaRPr lang="en-US" sz="1800" dirty="0" smtClean="0"/>
          </a:p>
        </p:txBody>
      </p:sp>
      <p:pic>
        <p:nvPicPr>
          <p:cNvPr id="22534" name="Picture 8" descr="Presentation3"/>
          <p:cNvPicPr>
            <a:picLocks noChangeAspect="1" noChangeArrowheads="1"/>
          </p:cNvPicPr>
          <p:nvPr/>
        </p:nvPicPr>
        <p:blipFill>
          <a:blip r:embed="rId2"/>
          <a:srcRect/>
          <a:stretch>
            <a:fillRect/>
          </a:stretch>
        </p:blipFill>
        <p:spPr bwMode="auto">
          <a:xfrm>
            <a:off x="1142976" y="3500438"/>
            <a:ext cx="5715040" cy="2963354"/>
          </a:xfrm>
          <a:prstGeom prst="rect">
            <a:avLst/>
          </a:prstGeom>
          <a:noFill/>
          <a:ln w="9525">
            <a:noFill/>
            <a:miter lim="800000"/>
            <a:headEnd/>
            <a:tailEnd/>
          </a:ln>
        </p:spPr>
      </p:pic>
      <p:sp>
        <p:nvSpPr>
          <p:cNvPr id="12" name="Slide Number Placeholder 11"/>
          <p:cNvSpPr>
            <a:spLocks noGrp="1"/>
          </p:cNvSpPr>
          <p:nvPr>
            <p:ph type="sldNum" sz="quarter" idx="12"/>
          </p:nvPr>
        </p:nvSpPr>
        <p:spPr/>
        <p:txBody>
          <a:bodyPr/>
          <a:lstStyle/>
          <a:p>
            <a:pPr>
              <a:defRPr/>
            </a:pPr>
            <a:fld id="{7C8E3E73-4799-4F9C-8E70-302AAC0E1144}" type="slidenum">
              <a:rPr lang="ar-SA" smtClean="0"/>
              <a:pPr>
                <a:defRPr/>
              </a:pPr>
              <a:t>23</a:t>
            </a:fld>
            <a:endParaRPr lang="en-US"/>
          </a:p>
        </p:txBody>
      </p:sp>
      <p:sp>
        <p:nvSpPr>
          <p:cNvPr id="8" name="AutoShape 8">
            <a:hlinkClick r:id="rId3" action="ppaction://hlinksldjump" highlightClick="1"/>
          </p:cNvPr>
          <p:cNvSpPr>
            <a:spLocks noChangeArrowheads="1"/>
          </p:cNvSpPr>
          <p:nvPr/>
        </p:nvSpPr>
        <p:spPr bwMode="auto">
          <a:xfrm>
            <a:off x="438221" y="6424836"/>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Tree>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4143373" y="214290"/>
            <a:ext cx="4714908" cy="857256"/>
          </a:xfrm>
        </p:spPr>
        <p:txBody>
          <a:bodyPr>
            <a:normAutofit/>
          </a:bodyPr>
          <a:lstStyle/>
          <a:p>
            <a:pPr algn="r" rtl="1">
              <a:buClr>
                <a:schemeClr val="accent2"/>
              </a:buClr>
            </a:pPr>
            <a:r>
              <a:rPr lang="fa-IR" sz="4000" b="1" dirty="0" smtClean="0">
                <a:solidFill>
                  <a:schemeClr val="accent1"/>
                </a:solidFill>
                <a:cs typeface="B Titr" pitchFamily="2" charset="-78"/>
              </a:rPr>
              <a:t>انواع فایلها در</a:t>
            </a:r>
            <a:r>
              <a:rPr lang="en-US" sz="4000" b="1" dirty="0" smtClean="0">
                <a:solidFill>
                  <a:schemeClr val="accent1"/>
                </a:solidFill>
                <a:cs typeface="B Titr" pitchFamily="2" charset="-78"/>
              </a:rPr>
              <a:t>SPSS </a:t>
            </a:r>
          </a:p>
        </p:txBody>
      </p:sp>
      <p:sp>
        <p:nvSpPr>
          <p:cNvPr id="23556" name="Rectangle 3"/>
          <p:cNvSpPr>
            <a:spLocks noGrp="1" noChangeArrowheads="1"/>
          </p:cNvSpPr>
          <p:nvPr>
            <p:ph idx="1"/>
          </p:nvPr>
        </p:nvSpPr>
        <p:spPr>
          <a:xfrm>
            <a:off x="1176342" y="2000240"/>
            <a:ext cx="7467624" cy="3357586"/>
          </a:xfrm>
        </p:spPr>
        <p:txBody>
          <a:bodyPr/>
          <a:lstStyle/>
          <a:p>
            <a:pPr algn="just" rtl="1">
              <a:lnSpc>
                <a:spcPct val="90000"/>
              </a:lnSpc>
              <a:buFont typeface="Wingdings" pitchFamily="2" charset="2"/>
              <a:buNone/>
            </a:pPr>
            <a:r>
              <a:rPr lang="fa-IR" sz="2400" dirty="0" smtClean="0">
                <a:ln>
                  <a:solidFill>
                    <a:srgbClr val="C00000"/>
                  </a:solidFill>
                </a:ln>
              </a:rPr>
              <a:t>1- فایل داده‌ها</a:t>
            </a:r>
            <a:r>
              <a:rPr lang="en-US" sz="2400" dirty="0" smtClean="0">
                <a:ln>
                  <a:solidFill>
                    <a:srgbClr val="C00000"/>
                  </a:solidFill>
                </a:ln>
              </a:rPr>
              <a:t>(</a:t>
            </a:r>
            <a:r>
              <a:rPr lang="en-US" sz="2000" dirty="0" smtClean="0">
                <a:ln>
                  <a:solidFill>
                    <a:srgbClr val="C00000"/>
                  </a:solidFill>
                </a:ln>
              </a:rPr>
              <a:t>data file</a:t>
            </a:r>
            <a:r>
              <a:rPr lang="en-US" sz="2400" dirty="0" smtClean="0">
                <a:ln>
                  <a:solidFill>
                    <a:srgbClr val="C00000"/>
                  </a:solidFill>
                </a:ln>
              </a:rPr>
              <a:t>) </a:t>
            </a:r>
            <a:r>
              <a:rPr lang="fa-IR" sz="2400" dirty="0" smtClean="0">
                <a:ln>
                  <a:solidFill>
                    <a:srgbClr val="C00000"/>
                  </a:solidFill>
                </a:ln>
              </a:rPr>
              <a:t>:</a:t>
            </a:r>
          </a:p>
          <a:p>
            <a:pPr algn="just" rtl="1">
              <a:lnSpc>
                <a:spcPct val="90000"/>
              </a:lnSpc>
              <a:buFont typeface="Wingdings" pitchFamily="2" charset="2"/>
              <a:buNone/>
            </a:pPr>
            <a:r>
              <a:rPr lang="fa-IR" sz="2400" dirty="0" smtClean="0"/>
              <a:t>   این فایلها ها که با پسوند </a:t>
            </a:r>
            <a:r>
              <a:rPr lang="en-US" sz="2000" dirty="0" err="1" smtClean="0"/>
              <a:t>sav</a:t>
            </a:r>
            <a:r>
              <a:rPr lang="en-US" sz="2000" dirty="0" smtClean="0"/>
              <a:t> </a:t>
            </a:r>
            <a:r>
              <a:rPr lang="fa-IR" sz="2400" dirty="0" smtClean="0"/>
              <a:t> نمایش داده می شوند، حاوی اطلاعاتی است که کاربر در پنجره </a:t>
            </a:r>
            <a:r>
              <a:rPr lang="en-US" sz="2000" dirty="0" smtClean="0"/>
              <a:t>Data View</a:t>
            </a:r>
            <a:r>
              <a:rPr lang="fa-IR" sz="2000" dirty="0" smtClean="0"/>
              <a:t> </a:t>
            </a:r>
            <a:r>
              <a:rPr lang="fa-IR" sz="2400" dirty="0" smtClean="0"/>
              <a:t>(محیط ویرایش داده ها) آنها را به نرم افزار وارد می کند. نحوه ایجاد اینگونه فایلها در فصل یک توضیح داده شده است.</a:t>
            </a:r>
          </a:p>
          <a:p>
            <a:pPr algn="just" rtl="1">
              <a:lnSpc>
                <a:spcPct val="90000"/>
              </a:lnSpc>
              <a:buFont typeface="Wingdings" pitchFamily="2" charset="2"/>
              <a:buNone/>
            </a:pPr>
            <a:r>
              <a:rPr lang="fa-IR" sz="2400" dirty="0" smtClean="0"/>
              <a:t> </a:t>
            </a:r>
            <a:r>
              <a:rPr lang="fa-IR" sz="2400" dirty="0" smtClean="0">
                <a:ln>
                  <a:solidFill>
                    <a:srgbClr val="C00000"/>
                  </a:solidFill>
                </a:ln>
              </a:rPr>
              <a:t>2-  فایل‌های برنامه نویسی</a:t>
            </a:r>
            <a:r>
              <a:rPr lang="en-US" sz="2400" dirty="0" smtClean="0">
                <a:ln>
                  <a:solidFill>
                    <a:srgbClr val="C00000"/>
                  </a:solidFill>
                </a:ln>
              </a:rPr>
              <a:t>(</a:t>
            </a:r>
            <a:r>
              <a:rPr lang="en-US" sz="2000" dirty="0" smtClean="0">
                <a:ln>
                  <a:solidFill>
                    <a:srgbClr val="C00000"/>
                  </a:solidFill>
                </a:ln>
              </a:rPr>
              <a:t>syntax file</a:t>
            </a:r>
            <a:r>
              <a:rPr lang="en-US" sz="2400" dirty="0" smtClean="0">
                <a:ln>
                  <a:solidFill>
                    <a:srgbClr val="C00000"/>
                  </a:solidFill>
                </a:ln>
              </a:rPr>
              <a:t>) </a:t>
            </a:r>
            <a:r>
              <a:rPr lang="fa-IR" sz="2400" dirty="0" smtClean="0">
                <a:ln>
                  <a:solidFill>
                    <a:srgbClr val="C00000"/>
                  </a:solidFill>
                </a:ln>
              </a:rPr>
              <a:t>: </a:t>
            </a:r>
          </a:p>
          <a:p>
            <a:pPr algn="just" rtl="1">
              <a:lnSpc>
                <a:spcPct val="90000"/>
              </a:lnSpc>
              <a:buFont typeface="Wingdings" pitchFamily="2" charset="2"/>
              <a:buNone/>
            </a:pPr>
            <a:r>
              <a:rPr lang="fa-IR" sz="2400" dirty="0" smtClean="0"/>
              <a:t>   این فایل ها با پسوند </a:t>
            </a:r>
            <a:r>
              <a:rPr lang="en-US" sz="2400" dirty="0" smtClean="0"/>
              <a:t>.</a:t>
            </a:r>
            <a:r>
              <a:rPr lang="en-US" sz="2000" dirty="0" err="1" smtClean="0"/>
              <a:t>sps</a:t>
            </a:r>
            <a:r>
              <a:rPr lang="en-US" sz="2400" dirty="0" smtClean="0"/>
              <a:t> </a:t>
            </a:r>
            <a:r>
              <a:rPr lang="fa-IR" sz="2400" dirty="0" smtClean="0"/>
              <a:t> مشخص میشوند و محیطی برای اجرای دستورات </a:t>
            </a:r>
            <a:r>
              <a:rPr lang="en-US" sz="2000" dirty="0" err="1" smtClean="0"/>
              <a:t>spss</a:t>
            </a:r>
            <a:r>
              <a:rPr lang="en-US" sz="2000" dirty="0" smtClean="0"/>
              <a:t> </a:t>
            </a:r>
            <a:r>
              <a:rPr lang="fa-IR" sz="2400" dirty="0" smtClean="0"/>
              <a:t> هستند تا اگر کاربر با استفاده از امکانات موجود در پنجره ها نمیتواند نیاز خود را مرتفع کند با نوشتن یک برنامه با زبان </a:t>
            </a:r>
            <a:r>
              <a:rPr lang="en-US" sz="2000" dirty="0" err="1" smtClean="0"/>
              <a:t>spss</a:t>
            </a:r>
            <a:r>
              <a:rPr lang="en-US" sz="2400" dirty="0" smtClean="0"/>
              <a:t> </a:t>
            </a:r>
            <a:r>
              <a:rPr lang="fa-IR" sz="2400" dirty="0" smtClean="0"/>
              <a:t> یک فایل</a:t>
            </a:r>
            <a:r>
              <a:rPr lang="en-US" sz="2000" dirty="0" smtClean="0"/>
              <a:t>syntax</a:t>
            </a:r>
            <a:r>
              <a:rPr lang="en-US" sz="2400" dirty="0" smtClean="0"/>
              <a:t> </a:t>
            </a:r>
            <a:r>
              <a:rPr lang="fa-IR" sz="2400" dirty="0" smtClean="0"/>
              <a:t> ایجاد کرده و پس از اجرای آن، تحلیل مورد نیاز خود را انجام دهد. </a:t>
            </a:r>
            <a:endParaRPr lang="en-US" sz="2400" dirty="0" smtClean="0"/>
          </a:p>
        </p:txBody>
      </p:sp>
      <p:sp>
        <p:nvSpPr>
          <p:cNvPr id="10" name="Slide Number Placeholder 9"/>
          <p:cNvSpPr>
            <a:spLocks noGrp="1"/>
          </p:cNvSpPr>
          <p:nvPr>
            <p:ph type="sldNum" sz="quarter" idx="12"/>
          </p:nvPr>
        </p:nvSpPr>
        <p:spPr/>
        <p:txBody>
          <a:bodyPr/>
          <a:lstStyle/>
          <a:p>
            <a:pPr>
              <a:defRPr/>
            </a:pPr>
            <a:fld id="{7C8E3E73-4799-4F9C-8E70-302AAC0E1144}" type="slidenum">
              <a:rPr lang="ar-SA" smtClean="0"/>
              <a:pPr>
                <a:defRPr/>
              </a:pPr>
              <a:t>24</a:t>
            </a:fld>
            <a:endParaRPr lang="en-US"/>
          </a:p>
        </p:txBody>
      </p:sp>
      <p:sp>
        <p:nvSpPr>
          <p:cNvPr id="7" name="AutoShape 8">
            <a:hlinkClick r:id="rId2" action="ppaction://hlinksldjump" highlightClick="1"/>
          </p:cNvPr>
          <p:cNvSpPr>
            <a:spLocks noChangeArrowheads="1"/>
          </p:cNvSpPr>
          <p:nvPr/>
        </p:nvSpPr>
        <p:spPr bwMode="auto">
          <a:xfrm>
            <a:off x="438221" y="6424836"/>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Tree>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80" name="Rectangle 3"/>
          <p:cNvSpPr>
            <a:spLocks noGrp="1" noChangeArrowheads="1"/>
          </p:cNvSpPr>
          <p:nvPr>
            <p:ph idx="1"/>
          </p:nvPr>
        </p:nvSpPr>
        <p:spPr>
          <a:xfrm>
            <a:off x="1158903" y="1857364"/>
            <a:ext cx="7413625" cy="3929090"/>
          </a:xfrm>
        </p:spPr>
        <p:txBody>
          <a:bodyPr/>
          <a:lstStyle/>
          <a:p>
            <a:pPr algn="just" rtl="1">
              <a:lnSpc>
                <a:spcPct val="90000"/>
              </a:lnSpc>
              <a:buFont typeface="Wingdings" pitchFamily="2" charset="2"/>
              <a:buNone/>
            </a:pPr>
            <a:r>
              <a:rPr lang="en-US" sz="2400" dirty="0" smtClean="0"/>
              <a:t> </a:t>
            </a:r>
            <a:r>
              <a:rPr lang="fa-IR" sz="2400" dirty="0" smtClean="0">
                <a:ln>
                  <a:solidFill>
                    <a:srgbClr val="C00000"/>
                  </a:solidFill>
                </a:ln>
              </a:rPr>
              <a:t>3-  فایل‌های </a:t>
            </a:r>
            <a:r>
              <a:rPr lang="en-US" sz="1800" dirty="0" smtClean="0">
                <a:ln>
                  <a:solidFill>
                    <a:srgbClr val="C00000"/>
                  </a:solidFill>
                </a:ln>
              </a:rPr>
              <a:t>script </a:t>
            </a:r>
            <a:r>
              <a:rPr lang="fa-IR" sz="2400" dirty="0" smtClean="0">
                <a:ln>
                  <a:solidFill>
                    <a:srgbClr val="C00000"/>
                  </a:solidFill>
                </a:ln>
              </a:rPr>
              <a:t>:</a:t>
            </a:r>
          </a:p>
          <a:p>
            <a:pPr algn="just" rtl="1">
              <a:lnSpc>
                <a:spcPct val="90000"/>
              </a:lnSpc>
              <a:buFont typeface="Wingdings" pitchFamily="2" charset="2"/>
              <a:buNone/>
            </a:pPr>
            <a:r>
              <a:rPr lang="fa-IR" sz="2400" dirty="0" smtClean="0"/>
              <a:t>    با پسوند </a:t>
            </a:r>
            <a:r>
              <a:rPr lang="en-US" sz="2400" dirty="0" smtClean="0"/>
              <a:t>.</a:t>
            </a:r>
            <a:r>
              <a:rPr lang="en-US" sz="1800" dirty="0" err="1" smtClean="0"/>
              <a:t>sbs</a:t>
            </a:r>
            <a:r>
              <a:rPr lang="en-US" sz="1800" dirty="0" smtClean="0"/>
              <a:t> </a:t>
            </a:r>
            <a:r>
              <a:rPr lang="fa-IR" sz="1800" dirty="0" smtClean="0"/>
              <a:t> </a:t>
            </a:r>
            <a:r>
              <a:rPr lang="fa-IR" sz="2400" dirty="0" smtClean="0"/>
              <a:t>مشخص می شوند . کاربر میتواند با اجرای این گونه فایل های از پیش ساخته شده،  محیط و  پنجره های نرم افزار را به دلخواه تغییر دهد.</a:t>
            </a:r>
          </a:p>
          <a:p>
            <a:pPr algn="just" rtl="1">
              <a:lnSpc>
                <a:spcPct val="90000"/>
              </a:lnSpc>
              <a:buFont typeface="Wingdings" pitchFamily="2" charset="2"/>
              <a:buNone/>
            </a:pPr>
            <a:r>
              <a:rPr lang="fa-IR" sz="2400" dirty="0" smtClean="0"/>
              <a:t>  </a:t>
            </a:r>
            <a:r>
              <a:rPr lang="fa-IR" sz="2400" dirty="0" smtClean="0">
                <a:ln>
                  <a:solidFill>
                    <a:srgbClr val="C00000"/>
                  </a:solidFill>
                </a:ln>
              </a:rPr>
              <a:t>4- فایل‌های خروجی </a:t>
            </a:r>
            <a:r>
              <a:rPr lang="en-US" sz="1800" dirty="0" smtClean="0">
                <a:ln>
                  <a:solidFill>
                    <a:srgbClr val="C00000"/>
                  </a:solidFill>
                </a:ln>
              </a:rPr>
              <a:t>Output file</a:t>
            </a:r>
            <a:r>
              <a:rPr lang="en-US" sz="2400" dirty="0" smtClean="0">
                <a:ln>
                  <a:solidFill>
                    <a:srgbClr val="C00000"/>
                  </a:solidFill>
                </a:ln>
              </a:rPr>
              <a:t>)</a:t>
            </a:r>
            <a:r>
              <a:rPr lang="fa-IR" sz="2400" dirty="0" smtClean="0">
                <a:ln>
                  <a:solidFill>
                    <a:srgbClr val="C00000"/>
                  </a:solidFill>
                </a:ln>
              </a:rPr>
              <a:t>):</a:t>
            </a:r>
          </a:p>
          <a:p>
            <a:pPr algn="just" rtl="1">
              <a:lnSpc>
                <a:spcPct val="90000"/>
              </a:lnSpc>
              <a:buFont typeface="Wingdings" pitchFamily="2" charset="2"/>
              <a:buNone/>
            </a:pPr>
            <a:r>
              <a:rPr lang="fa-IR" sz="2400" dirty="0" smtClean="0"/>
              <a:t>    از ابتدا تا پایان کار با نرم افزار، کلیه عملیاتی که در </a:t>
            </a:r>
            <a:r>
              <a:rPr lang="en-US" sz="1800" dirty="0" err="1" smtClean="0"/>
              <a:t>spss</a:t>
            </a:r>
            <a:r>
              <a:rPr lang="fa-IR" sz="2400" dirty="0" smtClean="0"/>
              <a:t> انجام میدهید در یک فایل خروجی نگهداری میشود. هنگام خروج از نرم افزار در مورد نگهداری این فایلها از شما پرسیده میشود، در صورت تمایل، میتوانید آنها را با نام دلخواه ذخیره کنید. این گونه فایل ها با  پسوند</a:t>
            </a:r>
            <a:r>
              <a:rPr lang="en-US" sz="1800" dirty="0" err="1" smtClean="0"/>
              <a:t>spo</a:t>
            </a:r>
            <a:r>
              <a:rPr lang="en-US" sz="2400" dirty="0" smtClean="0"/>
              <a:t> </a:t>
            </a:r>
            <a:r>
              <a:rPr lang="fa-IR" sz="2400" dirty="0" smtClean="0"/>
              <a:t> مشخص میشوند و قابل ویرایش هستند. چون همه نتایج کار خود را میتوانید در این فایلها ذخیره کنید، نحوه کار با فایلهای خروجی در فصل   آمده است. </a:t>
            </a:r>
          </a:p>
        </p:txBody>
      </p:sp>
      <p:sp>
        <p:nvSpPr>
          <p:cNvPr id="12" name="Rectangle 2"/>
          <p:cNvSpPr>
            <a:spLocks noGrp="1" noChangeArrowheads="1"/>
          </p:cNvSpPr>
          <p:nvPr>
            <p:ph type="title"/>
          </p:nvPr>
        </p:nvSpPr>
        <p:spPr>
          <a:xfrm>
            <a:off x="4000496" y="357166"/>
            <a:ext cx="4714908" cy="857256"/>
          </a:xfrm>
        </p:spPr>
        <p:txBody>
          <a:bodyPr>
            <a:normAutofit/>
          </a:bodyPr>
          <a:lstStyle/>
          <a:p>
            <a:pPr algn="r" rtl="1">
              <a:buClr>
                <a:schemeClr val="accent2"/>
              </a:buClr>
            </a:pPr>
            <a:r>
              <a:rPr lang="fa-IR" sz="4000" b="1" dirty="0" smtClean="0">
                <a:solidFill>
                  <a:schemeClr val="accent1"/>
                </a:solidFill>
                <a:cs typeface="B Titr" pitchFamily="2" charset="-78"/>
              </a:rPr>
              <a:t>انواع فایلها در</a:t>
            </a:r>
            <a:r>
              <a:rPr lang="en-US" sz="4000" b="1" dirty="0" smtClean="0">
                <a:solidFill>
                  <a:schemeClr val="accent1"/>
                </a:solidFill>
                <a:cs typeface="B Titr" pitchFamily="2" charset="-78"/>
              </a:rPr>
              <a:t>SPSS </a:t>
            </a:r>
          </a:p>
        </p:txBody>
      </p:sp>
      <p:sp>
        <p:nvSpPr>
          <p:cNvPr id="13" name="Slide Number Placeholder 12"/>
          <p:cNvSpPr>
            <a:spLocks noGrp="1"/>
          </p:cNvSpPr>
          <p:nvPr>
            <p:ph type="sldNum" sz="quarter" idx="12"/>
          </p:nvPr>
        </p:nvSpPr>
        <p:spPr/>
        <p:txBody>
          <a:bodyPr/>
          <a:lstStyle/>
          <a:p>
            <a:pPr>
              <a:defRPr/>
            </a:pPr>
            <a:fld id="{7C8E3E73-4799-4F9C-8E70-302AAC0E1144}" type="slidenum">
              <a:rPr lang="ar-SA" smtClean="0"/>
              <a:pPr>
                <a:defRPr/>
              </a:pPr>
              <a:t>25</a:t>
            </a:fld>
            <a:endParaRPr lang="en-US" dirty="0"/>
          </a:p>
        </p:txBody>
      </p:sp>
      <p:sp>
        <p:nvSpPr>
          <p:cNvPr id="7" name="AutoShape 8">
            <a:hlinkClick r:id="rId2" action="ppaction://hlinksldjump" highlightClick="1"/>
          </p:cNvPr>
          <p:cNvSpPr>
            <a:spLocks noChangeArrowheads="1"/>
          </p:cNvSpPr>
          <p:nvPr/>
        </p:nvSpPr>
        <p:spPr bwMode="auto">
          <a:xfrm>
            <a:off x="438221" y="6424836"/>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Tree>
  </p:cSld>
  <p:clrMapOvr>
    <a:masterClrMapping/>
  </p:clrMapOvr>
  <p:transition spd="med">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3929059" y="349236"/>
            <a:ext cx="5000660" cy="865186"/>
          </a:xfrm>
        </p:spPr>
        <p:txBody>
          <a:bodyPr>
            <a:normAutofit/>
          </a:bodyPr>
          <a:lstStyle/>
          <a:p>
            <a:pPr algn="r" rtl="1">
              <a:buClr>
                <a:schemeClr val="accent2"/>
              </a:buClr>
            </a:pPr>
            <a:r>
              <a:rPr lang="en-US" sz="4000" b="1" dirty="0" smtClean="0">
                <a:solidFill>
                  <a:schemeClr val="accent1"/>
                </a:solidFill>
                <a:cs typeface="B Titr" pitchFamily="2" charset="-78"/>
              </a:rPr>
              <a:t> </a:t>
            </a:r>
            <a:r>
              <a:rPr lang="fa-IR" sz="4000" b="1" dirty="0" smtClean="0">
                <a:solidFill>
                  <a:schemeClr val="accent1"/>
                </a:solidFill>
                <a:cs typeface="B Titr" pitchFamily="2" charset="-78"/>
              </a:rPr>
              <a:t>ذخیره کردن فایلها</a:t>
            </a:r>
            <a:endParaRPr lang="en-US" sz="4000" b="1" dirty="0" smtClean="0">
              <a:solidFill>
                <a:schemeClr val="accent1"/>
              </a:solidFill>
              <a:cs typeface="B Titr" pitchFamily="2" charset="-78"/>
            </a:endParaRPr>
          </a:p>
        </p:txBody>
      </p:sp>
      <p:sp>
        <p:nvSpPr>
          <p:cNvPr id="25604" name="Rectangle 3"/>
          <p:cNvSpPr>
            <a:spLocks noGrp="1" noChangeArrowheads="1"/>
          </p:cNvSpPr>
          <p:nvPr>
            <p:ph idx="1"/>
          </p:nvPr>
        </p:nvSpPr>
        <p:spPr>
          <a:xfrm>
            <a:off x="4286248" y="1857364"/>
            <a:ext cx="4286280" cy="4572032"/>
          </a:xfrm>
        </p:spPr>
        <p:txBody>
          <a:bodyPr/>
          <a:lstStyle/>
          <a:p>
            <a:pPr algn="just" rtl="1">
              <a:lnSpc>
                <a:spcPct val="90000"/>
              </a:lnSpc>
            </a:pPr>
            <a:r>
              <a:rPr lang="fa-IR" sz="2400" dirty="0" smtClean="0"/>
              <a:t>چون زمان زیادی صرف وارد کردن داده ها می شود، اگر حجم بزرگی از داده ها را وارد می کنید هر چند دقیقه یک بار ذخیره سازی توصیه میشود. برای ذخیره کردن فایلها در </a:t>
            </a:r>
            <a:r>
              <a:rPr lang="en-US" sz="1800" dirty="0" smtClean="0"/>
              <a:t>SPSS</a:t>
            </a:r>
            <a:r>
              <a:rPr lang="fa-IR" sz="1800" dirty="0" smtClean="0"/>
              <a:t> </a:t>
            </a:r>
            <a:r>
              <a:rPr lang="fa-IR" sz="2400" dirty="0" smtClean="0"/>
              <a:t>همانند تمام برنامه‌های تحت ویندوز از منوی اصلی، فایل و گزینه </a:t>
            </a:r>
            <a:r>
              <a:rPr lang="en-US" sz="1800" dirty="0" smtClean="0"/>
              <a:t>Save As</a:t>
            </a:r>
            <a:r>
              <a:rPr lang="fa-IR" sz="2400" dirty="0" smtClean="0"/>
              <a:t>  را انتخاب وبا وارد کردن یک نام برای فایل آنرا ذخیره کنید. </a:t>
            </a:r>
          </a:p>
          <a:p>
            <a:pPr algn="just" rtl="1">
              <a:lnSpc>
                <a:spcPct val="90000"/>
              </a:lnSpc>
            </a:pPr>
            <a:r>
              <a:rPr lang="fa-IR" sz="2400" dirty="0" smtClean="0"/>
              <a:t>همچنین می‌توانید از کلید میانبر (</a:t>
            </a:r>
            <a:r>
              <a:rPr lang="en-US" sz="1800" dirty="0" smtClean="0"/>
              <a:t>Ctrl +S</a:t>
            </a:r>
            <a:r>
              <a:rPr lang="fa-IR" sz="2400" dirty="0" smtClean="0"/>
              <a:t>) و یا از آیکون  </a:t>
            </a:r>
            <a:r>
              <a:rPr lang="en-US" sz="1800" dirty="0" smtClean="0"/>
              <a:t>Save File</a:t>
            </a:r>
            <a:r>
              <a:rPr lang="fa-IR" sz="1800" dirty="0" smtClean="0"/>
              <a:t> </a:t>
            </a:r>
            <a:r>
              <a:rPr lang="fa-IR" sz="2400" dirty="0" smtClean="0"/>
              <a:t>در نوار ابزار </a:t>
            </a:r>
            <a:r>
              <a:rPr lang="en-US" sz="1800" dirty="0" smtClean="0"/>
              <a:t>SPSS</a:t>
            </a:r>
            <a:r>
              <a:rPr lang="fa-IR" sz="2400" dirty="0" smtClean="0"/>
              <a:t> برای ذخیره سازی یک فایل استفاده کنید.</a:t>
            </a:r>
            <a:endParaRPr lang="en-US" sz="2400" dirty="0" smtClean="0"/>
          </a:p>
        </p:txBody>
      </p:sp>
      <p:pic>
        <p:nvPicPr>
          <p:cNvPr id="25606" name="Picture 8" descr="untitled7"/>
          <p:cNvPicPr>
            <a:picLocks noChangeAspect="1" noChangeArrowheads="1"/>
          </p:cNvPicPr>
          <p:nvPr/>
        </p:nvPicPr>
        <p:blipFill>
          <a:blip r:embed="rId2"/>
          <a:srcRect/>
          <a:stretch>
            <a:fillRect/>
          </a:stretch>
        </p:blipFill>
        <p:spPr bwMode="auto">
          <a:xfrm>
            <a:off x="357158" y="1714488"/>
            <a:ext cx="3598862" cy="4572032"/>
          </a:xfrm>
          <a:prstGeom prst="rect">
            <a:avLst/>
          </a:prstGeom>
          <a:noFill/>
          <a:ln w="9525">
            <a:solidFill>
              <a:srgbClr val="000000"/>
            </a:solidFill>
            <a:miter lim="800000"/>
            <a:headEnd/>
            <a:tailEnd/>
          </a:ln>
        </p:spPr>
      </p:pic>
      <p:sp>
        <p:nvSpPr>
          <p:cNvPr id="11" name="Slide Number Placeholder 10"/>
          <p:cNvSpPr>
            <a:spLocks noGrp="1"/>
          </p:cNvSpPr>
          <p:nvPr>
            <p:ph type="sldNum" sz="quarter" idx="12"/>
          </p:nvPr>
        </p:nvSpPr>
        <p:spPr/>
        <p:txBody>
          <a:bodyPr/>
          <a:lstStyle/>
          <a:p>
            <a:pPr>
              <a:defRPr/>
            </a:pPr>
            <a:fld id="{7C8E3E73-4799-4F9C-8E70-302AAC0E1144}" type="slidenum">
              <a:rPr lang="ar-SA" smtClean="0"/>
              <a:pPr>
                <a:defRPr/>
              </a:pPr>
              <a:t>26</a:t>
            </a:fld>
            <a:endParaRPr lang="en-US"/>
          </a:p>
        </p:txBody>
      </p:sp>
      <p:sp>
        <p:nvSpPr>
          <p:cNvPr id="8" name="AutoShape 8">
            <a:hlinkClick r:id="rId3" action="ppaction://hlinksldjump" highlightClick="1"/>
          </p:cNvPr>
          <p:cNvSpPr>
            <a:spLocks noChangeArrowheads="1"/>
          </p:cNvSpPr>
          <p:nvPr/>
        </p:nvSpPr>
        <p:spPr bwMode="auto">
          <a:xfrm>
            <a:off x="438221" y="6424836"/>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Tree>
  </p:cSld>
  <p:clrMapOvr>
    <a:masterClrMapping/>
  </p:clrMapOvr>
  <p:transition spd="med">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8" name="Rectangle 3"/>
          <p:cNvSpPr>
            <a:spLocks noGrp="1" noChangeArrowheads="1"/>
          </p:cNvSpPr>
          <p:nvPr>
            <p:ph idx="1"/>
          </p:nvPr>
        </p:nvSpPr>
        <p:spPr>
          <a:xfrm>
            <a:off x="5473730" y="2132012"/>
            <a:ext cx="3455988" cy="4011631"/>
          </a:xfrm>
        </p:spPr>
        <p:txBody>
          <a:bodyPr/>
          <a:lstStyle/>
          <a:p>
            <a:pPr algn="just" rtl="1"/>
            <a:r>
              <a:rPr lang="fa-IR" sz="2400" dirty="0" smtClean="0"/>
              <a:t>اگر در هنگام ذخیره کردن فایل  میخواهید آن را به فرمت دیگری مانند </a:t>
            </a:r>
            <a:r>
              <a:rPr lang="en-US" sz="2400" dirty="0" smtClean="0"/>
              <a:t> </a:t>
            </a:r>
            <a:r>
              <a:rPr lang="en-US" sz="1800" dirty="0" smtClean="0"/>
              <a:t>Excel</a:t>
            </a:r>
            <a:r>
              <a:rPr lang="fa-IR" sz="1800" dirty="0" smtClean="0"/>
              <a:t> </a:t>
            </a:r>
            <a:r>
              <a:rPr lang="fa-IR" sz="2400" dirty="0" smtClean="0"/>
              <a:t>ذخیره کنید میتوانید در منوی اصلی گزینه </a:t>
            </a:r>
            <a:r>
              <a:rPr lang="en-US" sz="1800" dirty="0" smtClean="0"/>
              <a:t>File </a:t>
            </a:r>
            <a:r>
              <a:rPr lang="fa-IR" sz="1800" dirty="0" smtClean="0"/>
              <a:t> </a:t>
            </a:r>
            <a:r>
              <a:rPr lang="fa-IR" sz="2400" dirty="0" smtClean="0"/>
              <a:t>و سپس </a:t>
            </a:r>
            <a:r>
              <a:rPr lang="en-US" sz="1800" dirty="0" smtClean="0"/>
              <a:t>Save as</a:t>
            </a:r>
            <a:r>
              <a:rPr lang="fa-IR" sz="1800" dirty="0" smtClean="0"/>
              <a:t> </a:t>
            </a:r>
            <a:r>
              <a:rPr lang="fa-IR" sz="2400" dirty="0" smtClean="0"/>
              <a:t>را انتخاب کنید و در پنجره باز شده مانند شکل نامی را برای فایل خود انتخاب و سپس در پایین همان پنجره فرمت مورد نظرتان را انتخاب کنید و کلید </a:t>
            </a:r>
            <a:r>
              <a:rPr lang="en-US" sz="1800" dirty="0" smtClean="0"/>
              <a:t>ok</a:t>
            </a:r>
            <a:r>
              <a:rPr lang="fa-IR" sz="2400" dirty="0" smtClean="0"/>
              <a:t> را فشار دهید.</a:t>
            </a:r>
            <a:endParaRPr lang="en-US" sz="2400" dirty="0" smtClean="0"/>
          </a:p>
        </p:txBody>
      </p:sp>
      <p:pic>
        <p:nvPicPr>
          <p:cNvPr id="26630" name="Picture 8" descr="untitled8"/>
          <p:cNvPicPr>
            <a:picLocks noChangeAspect="1" noChangeArrowheads="1"/>
          </p:cNvPicPr>
          <p:nvPr/>
        </p:nvPicPr>
        <p:blipFill>
          <a:blip r:embed="rId2"/>
          <a:srcRect/>
          <a:stretch>
            <a:fillRect/>
          </a:stretch>
        </p:blipFill>
        <p:spPr bwMode="auto">
          <a:xfrm>
            <a:off x="357158" y="2071678"/>
            <a:ext cx="4857784" cy="3429024"/>
          </a:xfrm>
          <a:prstGeom prst="rect">
            <a:avLst/>
          </a:prstGeom>
          <a:noFill/>
          <a:ln w="9525">
            <a:noFill/>
            <a:miter lim="800000"/>
            <a:headEnd/>
            <a:tailEnd/>
          </a:ln>
        </p:spPr>
      </p:pic>
      <p:sp>
        <p:nvSpPr>
          <p:cNvPr id="13" name="Rectangle 2"/>
          <p:cNvSpPr>
            <a:spLocks noGrp="1" noChangeArrowheads="1"/>
          </p:cNvSpPr>
          <p:nvPr>
            <p:ph type="title"/>
          </p:nvPr>
        </p:nvSpPr>
        <p:spPr>
          <a:xfrm>
            <a:off x="3929059" y="349236"/>
            <a:ext cx="5000660" cy="865186"/>
          </a:xfrm>
        </p:spPr>
        <p:txBody>
          <a:bodyPr>
            <a:normAutofit/>
          </a:bodyPr>
          <a:lstStyle/>
          <a:p>
            <a:pPr algn="r" rtl="1">
              <a:buClr>
                <a:schemeClr val="accent2"/>
              </a:buClr>
            </a:pPr>
            <a:r>
              <a:rPr lang="en-US" sz="4000" b="1" dirty="0" smtClean="0">
                <a:solidFill>
                  <a:schemeClr val="accent1"/>
                </a:solidFill>
                <a:cs typeface="B Titr" pitchFamily="2" charset="-78"/>
              </a:rPr>
              <a:t> </a:t>
            </a:r>
            <a:r>
              <a:rPr lang="fa-IR" sz="4000" b="1" dirty="0" smtClean="0">
                <a:solidFill>
                  <a:schemeClr val="accent1"/>
                </a:solidFill>
                <a:cs typeface="B Titr" pitchFamily="2" charset="-78"/>
              </a:rPr>
              <a:t>ذخیره کردن فایلها</a:t>
            </a:r>
            <a:endParaRPr lang="en-US" sz="4000" b="1" dirty="0" smtClean="0">
              <a:solidFill>
                <a:schemeClr val="accent1"/>
              </a:solidFill>
              <a:cs typeface="B Titr" pitchFamily="2" charset="-78"/>
            </a:endParaRPr>
          </a:p>
        </p:txBody>
      </p:sp>
      <p:sp>
        <p:nvSpPr>
          <p:cNvPr id="14" name="Slide Number Placeholder 13"/>
          <p:cNvSpPr>
            <a:spLocks noGrp="1"/>
          </p:cNvSpPr>
          <p:nvPr>
            <p:ph type="sldNum" sz="quarter" idx="12"/>
          </p:nvPr>
        </p:nvSpPr>
        <p:spPr/>
        <p:txBody>
          <a:bodyPr/>
          <a:lstStyle/>
          <a:p>
            <a:pPr>
              <a:defRPr/>
            </a:pPr>
            <a:fld id="{7C8E3E73-4799-4F9C-8E70-302AAC0E1144}" type="slidenum">
              <a:rPr lang="ar-SA" smtClean="0"/>
              <a:pPr>
                <a:defRPr/>
              </a:pPr>
              <a:t>27</a:t>
            </a:fld>
            <a:endParaRPr lang="en-US"/>
          </a:p>
        </p:txBody>
      </p:sp>
      <p:sp>
        <p:nvSpPr>
          <p:cNvPr id="7" name="Footer Placeholder 10"/>
          <p:cNvSpPr>
            <a:spLocks noGrp="1"/>
          </p:cNvSpPr>
          <p:nvPr>
            <p:ph type="ftr" sz="quarter" idx="11"/>
          </p:nvPr>
        </p:nvSpPr>
        <p:spPr>
          <a:xfrm>
            <a:off x="4643438" y="6500834"/>
            <a:ext cx="4071966" cy="274638"/>
          </a:xfrm>
        </p:spPr>
        <p:txBody>
          <a:bodyPr/>
          <a:lstStyle/>
          <a:p>
            <a:pPr>
              <a:defRPr/>
            </a:pPr>
            <a:r>
              <a:rPr lang="en-US" b="1" dirty="0" smtClean="0">
                <a:solidFill>
                  <a:srgbClr val="7E92CC"/>
                </a:solidFill>
              </a:rPr>
              <a:t> </a:t>
            </a:r>
            <a:r>
              <a:rPr lang="fa-IR" b="1" dirty="0" smtClean="0">
                <a:solidFill>
                  <a:srgbClr val="7E92CC"/>
                </a:solidFill>
              </a:rPr>
              <a:t> نوشته محمدرضا ميرزاده</a:t>
            </a:r>
            <a:r>
              <a:rPr lang="en-US" b="1" dirty="0" smtClean="0">
                <a:solidFill>
                  <a:srgbClr val="7E92CC"/>
                </a:solidFill>
              </a:rPr>
              <a:t> </a:t>
            </a:r>
            <a:r>
              <a:rPr lang="en-US" b="1" dirty="0" err="1" smtClean="0">
                <a:solidFill>
                  <a:srgbClr val="7E92CC"/>
                </a:solidFill>
              </a:rPr>
              <a:t>spss</a:t>
            </a:r>
            <a:r>
              <a:rPr lang="fa-IR" b="1" dirty="0" smtClean="0">
                <a:solidFill>
                  <a:srgbClr val="7E92CC"/>
                </a:solidFill>
              </a:rPr>
              <a:t> منبع: تجزيه و تحليل آماري با نرم افزار  </a:t>
            </a:r>
            <a:endParaRPr lang="en-US" b="1" dirty="0">
              <a:solidFill>
                <a:srgbClr val="7E92CC"/>
              </a:solidFill>
            </a:endParaRPr>
          </a:p>
        </p:txBody>
      </p:sp>
      <p:sp>
        <p:nvSpPr>
          <p:cNvPr id="8" name="AutoShape 8">
            <a:hlinkClick r:id="rId3" action="ppaction://hlinksldjump" highlightClick="1"/>
          </p:cNvPr>
          <p:cNvSpPr>
            <a:spLocks noChangeArrowheads="1"/>
          </p:cNvSpPr>
          <p:nvPr/>
        </p:nvSpPr>
        <p:spPr bwMode="auto">
          <a:xfrm>
            <a:off x="438221" y="6424836"/>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Tree>
  </p:cSld>
  <p:clrMapOvr>
    <a:masterClrMapping/>
  </p:clrMapOvr>
  <p:transition spd="med">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214414" y="2357430"/>
            <a:ext cx="6500858" cy="2571768"/>
          </a:xfrm>
          <a:effectLst>
            <a:outerShdw blurRad="50800" dist="38100" algn="l" rotWithShape="0">
              <a:prstClr val="black">
                <a:alpha val="40000"/>
              </a:prstClr>
            </a:outerShdw>
          </a:effectLst>
        </p:spPr>
        <p:txBody>
          <a:bodyPr>
            <a:normAutofit/>
          </a:bodyPr>
          <a:lstStyle/>
          <a:p>
            <a:pPr algn="ctr" rtl="1">
              <a:buNone/>
            </a:pPr>
            <a:r>
              <a:rPr lang="fa-IR" sz="7200" b="1" dirty="0" smtClean="0">
                <a:ln w="18000">
                  <a:solidFill>
                    <a:schemeClr val="accent2">
                      <a:satMod val="140000"/>
                    </a:schemeClr>
                  </a:solidFill>
                  <a:prstDash val="solid"/>
                  <a:miter lim="800000"/>
                </a:ln>
                <a:solidFill>
                  <a:schemeClr val="accent6"/>
                </a:solidFill>
                <a:effectLst>
                  <a:outerShdw blurRad="25500" dist="23000" dir="7020000" algn="tl">
                    <a:srgbClr val="000000">
                      <a:alpha val="50000"/>
                    </a:srgbClr>
                  </a:outerShdw>
                </a:effectLst>
              </a:rPr>
              <a:t>پایان قسمت اول</a:t>
            </a:r>
          </a:p>
          <a:p>
            <a:pPr algn="ctr" rtl="1">
              <a:buNone/>
            </a:pPr>
            <a:endParaRPr lang="fa-IR" sz="4000" b="1" dirty="0" smtClean="0">
              <a:ln w="18000">
                <a:solidFill>
                  <a:schemeClr val="accent2">
                    <a:satMod val="140000"/>
                  </a:schemeClr>
                </a:solidFill>
                <a:prstDash val="solid"/>
                <a:miter lim="800000"/>
              </a:ln>
              <a:solidFill>
                <a:schemeClr val="accent6"/>
              </a:solidFill>
              <a:effectLst>
                <a:outerShdw blurRad="25500" dist="23000" dir="7020000" algn="tl">
                  <a:srgbClr val="000000">
                    <a:alpha val="50000"/>
                  </a:srgbClr>
                </a:outerShdw>
              </a:effectLst>
            </a:endParaRPr>
          </a:p>
        </p:txBody>
      </p:sp>
      <p:pic>
        <p:nvPicPr>
          <p:cNvPr id="7" name="Picture 6" descr="See it in SPSS - SPSS 15 copy"/>
          <p:cNvPicPr>
            <a:picLocks noChangeAspect="1" noChangeArrowheads="1"/>
          </p:cNvPicPr>
          <p:nvPr/>
        </p:nvPicPr>
        <p:blipFill>
          <a:blip r:embed="rId2"/>
          <a:srcRect/>
          <a:stretch>
            <a:fillRect/>
          </a:stretch>
        </p:blipFill>
        <p:spPr bwMode="auto">
          <a:xfrm>
            <a:off x="304800" y="228600"/>
            <a:ext cx="2971800" cy="1143000"/>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pPr>
              <a:defRPr/>
            </a:pPr>
            <a:fld id="{7C8E3E73-4799-4F9C-8E70-302AAC0E1144}" type="slidenum">
              <a:rPr lang="ar-SA" smtClean="0"/>
              <a:pPr>
                <a:defRPr/>
              </a:pPr>
              <a:t>28</a:t>
            </a:fld>
            <a:endParaRPr lang="en-US"/>
          </a:p>
        </p:txBody>
      </p:sp>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929190" y="300038"/>
            <a:ext cx="3621210" cy="914384"/>
          </a:xfrm>
        </p:spPr>
        <p:txBody>
          <a:bodyPr>
            <a:normAutofit/>
          </a:bodyPr>
          <a:lstStyle/>
          <a:p>
            <a:r>
              <a:rPr lang="fa-IR" sz="4000" b="1" dirty="0" smtClean="0">
                <a:solidFill>
                  <a:schemeClr val="accent1"/>
                </a:solidFill>
                <a:cs typeface="B Titr" pitchFamily="2" charset="-78"/>
              </a:rPr>
              <a:t>عناوين مطالب</a:t>
            </a:r>
            <a:endParaRPr lang="fa-IR" sz="4000" b="1" dirty="0">
              <a:solidFill>
                <a:schemeClr val="accent1"/>
              </a:solidFill>
              <a:cs typeface="B Titr" pitchFamily="2" charset="-78"/>
            </a:endParaRPr>
          </a:p>
        </p:txBody>
      </p:sp>
      <p:sp>
        <p:nvSpPr>
          <p:cNvPr id="5" name="Content Placeholder 4"/>
          <p:cNvSpPr>
            <a:spLocks noGrp="1"/>
          </p:cNvSpPr>
          <p:nvPr>
            <p:ph idx="1"/>
          </p:nvPr>
        </p:nvSpPr>
        <p:spPr>
          <a:xfrm>
            <a:off x="4786314" y="2214554"/>
            <a:ext cx="3947920" cy="3187836"/>
          </a:xfrm>
        </p:spPr>
        <p:txBody>
          <a:bodyPr>
            <a:noAutofit/>
          </a:bodyPr>
          <a:lstStyle/>
          <a:p>
            <a:pPr algn="r" rtl="1"/>
            <a:r>
              <a:rPr lang="fa-IR" sz="2400" b="1" dirty="0" smtClean="0">
                <a:solidFill>
                  <a:schemeClr val="accent2">
                    <a:lumMod val="40000"/>
                    <a:lumOff val="60000"/>
                  </a:schemeClr>
                </a:solidFill>
                <a:hlinkClick r:id="rId2" action="ppaction://hlinksldjump"/>
              </a:rPr>
              <a:t>معرفي ونصب نرم افزار</a:t>
            </a:r>
            <a:endParaRPr lang="fa-IR" sz="2400" b="1" dirty="0" smtClean="0">
              <a:solidFill>
                <a:schemeClr val="accent2">
                  <a:lumMod val="40000"/>
                  <a:lumOff val="60000"/>
                </a:schemeClr>
              </a:solidFill>
            </a:endParaRPr>
          </a:p>
          <a:p>
            <a:pPr algn="r" rtl="1"/>
            <a:r>
              <a:rPr lang="fa-IR" sz="2400" b="1" dirty="0" smtClean="0">
                <a:solidFill>
                  <a:schemeClr val="accent2">
                    <a:lumMod val="40000"/>
                    <a:lumOff val="60000"/>
                  </a:schemeClr>
                </a:solidFill>
                <a:hlinkClick r:id="rId3" action="ppaction://hlinksldjump"/>
              </a:rPr>
              <a:t>شروع به كار </a:t>
            </a:r>
            <a:endParaRPr lang="fa-IR" sz="2400" b="1" dirty="0" smtClean="0">
              <a:solidFill>
                <a:schemeClr val="accent2">
                  <a:lumMod val="40000"/>
                  <a:lumOff val="60000"/>
                </a:schemeClr>
              </a:solidFill>
            </a:endParaRPr>
          </a:p>
          <a:p>
            <a:pPr algn="r" rtl="1"/>
            <a:r>
              <a:rPr lang="fa-IR" sz="2400" b="1" dirty="0" smtClean="0">
                <a:solidFill>
                  <a:schemeClr val="accent2">
                    <a:lumMod val="40000"/>
                    <a:lumOff val="60000"/>
                  </a:schemeClr>
                </a:solidFill>
                <a:hlinkClick r:id="rId4" action="ppaction://hlinksldjump"/>
              </a:rPr>
              <a:t>باز و بسته كردن فايلها</a:t>
            </a:r>
            <a:endParaRPr lang="fa-IR" sz="2400" b="1" dirty="0" smtClean="0">
              <a:solidFill>
                <a:schemeClr val="accent2">
                  <a:lumMod val="40000"/>
                  <a:lumOff val="60000"/>
                </a:schemeClr>
              </a:solidFill>
            </a:endParaRPr>
          </a:p>
          <a:p>
            <a:pPr algn="r" rtl="1"/>
            <a:r>
              <a:rPr lang="fa-IR" sz="2400" b="1" dirty="0" smtClean="0">
                <a:solidFill>
                  <a:schemeClr val="accent2">
                    <a:lumMod val="40000"/>
                    <a:lumOff val="60000"/>
                  </a:schemeClr>
                </a:solidFill>
                <a:hlinkClick r:id="rId5" action="ppaction://hlinksldjump"/>
              </a:rPr>
              <a:t>ويرايشگرهاي متغيرها و داده ها</a:t>
            </a:r>
            <a:endParaRPr lang="fa-IR" sz="2400" b="1" dirty="0" smtClean="0">
              <a:solidFill>
                <a:schemeClr val="accent2">
                  <a:lumMod val="40000"/>
                  <a:lumOff val="60000"/>
                </a:schemeClr>
              </a:solidFill>
            </a:endParaRPr>
          </a:p>
          <a:p>
            <a:pPr algn="r" rtl="1"/>
            <a:r>
              <a:rPr lang="fa-IR" sz="2400" b="1" dirty="0" smtClean="0">
                <a:solidFill>
                  <a:schemeClr val="accent2">
                    <a:lumMod val="40000"/>
                    <a:lumOff val="60000"/>
                  </a:schemeClr>
                </a:solidFill>
                <a:hlinkClick r:id="rId6" action="ppaction://hlinksldjump"/>
              </a:rPr>
              <a:t>وارد كردن متغيرها و داده ها</a:t>
            </a:r>
            <a:endParaRPr lang="fa-IR" sz="2400" b="1" dirty="0" smtClean="0">
              <a:solidFill>
                <a:schemeClr val="accent2">
                  <a:lumMod val="40000"/>
                  <a:lumOff val="60000"/>
                </a:schemeClr>
              </a:solidFill>
            </a:endParaRPr>
          </a:p>
          <a:p>
            <a:pPr algn="r" rtl="1"/>
            <a:r>
              <a:rPr lang="fa-IR" sz="2400" b="1" dirty="0" smtClean="0">
                <a:solidFill>
                  <a:schemeClr val="accent2">
                    <a:lumMod val="40000"/>
                    <a:lumOff val="60000"/>
                  </a:schemeClr>
                </a:solidFill>
                <a:hlinkClick r:id="rId7" action="ppaction://hlinksldjump"/>
              </a:rPr>
              <a:t>جستجو در فايل داده ها</a:t>
            </a:r>
            <a:endParaRPr lang="fa-IR" sz="2400" b="1" dirty="0" smtClean="0">
              <a:solidFill>
                <a:schemeClr val="accent2">
                  <a:lumMod val="40000"/>
                  <a:lumOff val="60000"/>
                </a:schemeClr>
              </a:solidFill>
            </a:endParaRPr>
          </a:p>
          <a:p>
            <a:pPr algn="r" rtl="1"/>
            <a:r>
              <a:rPr lang="fa-IR" sz="2400" b="1" dirty="0" smtClean="0">
                <a:solidFill>
                  <a:schemeClr val="accent2">
                    <a:lumMod val="40000"/>
                    <a:lumOff val="60000"/>
                  </a:schemeClr>
                </a:solidFill>
                <a:hlinkClick r:id="rId8" action="ppaction://hlinksldjump"/>
              </a:rPr>
              <a:t>ذخيره و بازيابي فايلها</a:t>
            </a:r>
            <a:endParaRPr lang="fa-IR" sz="2400" b="1" dirty="0">
              <a:solidFill>
                <a:schemeClr val="accent2">
                  <a:lumMod val="40000"/>
                  <a:lumOff val="60000"/>
                </a:schemeClr>
              </a:solidFill>
            </a:endParaRPr>
          </a:p>
        </p:txBody>
      </p:sp>
      <p:sp>
        <p:nvSpPr>
          <p:cNvPr id="6" name="Down Arrow 5"/>
          <p:cNvSpPr/>
          <p:nvPr/>
        </p:nvSpPr>
        <p:spPr>
          <a:xfrm>
            <a:off x="714348" y="1928802"/>
            <a:ext cx="3786214" cy="1928826"/>
          </a:xfrm>
          <a:prstGeom prst="downArrow">
            <a:avLst/>
          </a:prstGeom>
          <a:effectLst>
            <a:outerShdw blurRad="50800" dist="25400" dir="5400000" rotWithShape="0">
              <a:srgbClr val="000000">
                <a:alpha val="45000"/>
              </a:srgbClr>
            </a:outerShdw>
            <a:reflection blurRad="6350" stA="52000" endA="300" endPos="35000" dir="5400000" sy="-100000" algn="bl" rotWithShape="0"/>
          </a:effectLst>
        </p:spPr>
        <p:style>
          <a:lnRef idx="0">
            <a:schemeClr val="accent3"/>
          </a:lnRef>
          <a:fillRef idx="3">
            <a:schemeClr val="accent3"/>
          </a:fillRef>
          <a:effectRef idx="3">
            <a:schemeClr val="accent3"/>
          </a:effectRef>
          <a:fontRef idx="minor">
            <a:schemeClr val="lt1"/>
          </a:fontRef>
        </p:style>
        <p:txBody>
          <a:bodyPr rtlCol="1" anchor="ctr"/>
          <a:lstStyle/>
          <a:p>
            <a:pPr algn="ctr" rtl="1"/>
            <a:r>
              <a:rPr lang="fa-IR"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2  Bardiya" pitchFamily="2" charset="-78"/>
              </a:rPr>
              <a:t>آنچه در اين فصل خواهيد آموخت</a:t>
            </a:r>
            <a:endParaRPr lang="fa-IR"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2  Bardiya" pitchFamily="2" charset="-78"/>
            </a:endParaRPr>
          </a:p>
        </p:txBody>
      </p:sp>
      <p:sp>
        <p:nvSpPr>
          <p:cNvPr id="9" name="Slide Number Placeholder 8"/>
          <p:cNvSpPr>
            <a:spLocks noGrp="1"/>
          </p:cNvSpPr>
          <p:nvPr>
            <p:ph type="sldNum" sz="quarter" idx="12"/>
          </p:nvPr>
        </p:nvSpPr>
        <p:spPr/>
        <p:txBody>
          <a:bodyPr/>
          <a:lstStyle/>
          <a:p>
            <a:pPr>
              <a:defRPr/>
            </a:pPr>
            <a:fld id="{7C8E3E73-4799-4F9C-8E70-302AAC0E1144}" type="slidenum">
              <a:rPr lang="ar-SA" smtClean="0"/>
              <a:pPr>
                <a:defRPr/>
              </a:pPr>
              <a:t>3</a:t>
            </a:fld>
            <a:endParaRPr lang="en-US"/>
          </a:p>
        </p:txBody>
      </p:sp>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491062" y="380984"/>
            <a:ext cx="4224342" cy="904876"/>
          </a:xfrm>
        </p:spPr>
        <p:txBody>
          <a:bodyPr>
            <a:noAutofit/>
          </a:bodyPr>
          <a:lstStyle/>
          <a:p>
            <a:pPr algn="r" rtl="1">
              <a:buClr>
                <a:schemeClr val="accent2"/>
              </a:buClr>
            </a:pPr>
            <a:r>
              <a:rPr lang="en-US" sz="4000" dirty="0" smtClean="0">
                <a:cs typeface="B Titr" pitchFamily="2" charset="-78"/>
              </a:rPr>
              <a:t> </a:t>
            </a:r>
            <a:r>
              <a:rPr lang="fa-IR" sz="4000" b="1" dirty="0" smtClean="0">
                <a:solidFill>
                  <a:schemeClr val="accent1"/>
                </a:solidFill>
                <a:cs typeface="B Titr" pitchFamily="2" charset="-78"/>
              </a:rPr>
              <a:t>معرفی </a:t>
            </a:r>
            <a:r>
              <a:rPr lang="en-US" sz="4000" b="1" dirty="0" smtClean="0">
                <a:solidFill>
                  <a:schemeClr val="accent1"/>
                </a:solidFill>
                <a:cs typeface="B Titr" pitchFamily="2" charset="-78"/>
              </a:rPr>
              <a:t>SPSS</a:t>
            </a:r>
          </a:p>
        </p:txBody>
      </p:sp>
      <p:sp>
        <p:nvSpPr>
          <p:cNvPr id="5125" name="Rectangle 8"/>
          <p:cNvSpPr>
            <a:spLocks noChangeArrowheads="1"/>
          </p:cNvSpPr>
          <p:nvPr/>
        </p:nvSpPr>
        <p:spPr bwMode="auto">
          <a:xfrm>
            <a:off x="1400178" y="1643050"/>
            <a:ext cx="7243788" cy="4093428"/>
          </a:xfrm>
          <a:prstGeom prst="rect">
            <a:avLst/>
          </a:prstGeom>
          <a:noFill/>
          <a:ln w="9525" algn="ctr">
            <a:noFill/>
            <a:miter lim="800000"/>
            <a:headEnd/>
            <a:tailEnd/>
          </a:ln>
        </p:spPr>
        <p:txBody>
          <a:bodyPr wrap="square" anchor="ctr">
            <a:spAutoFit/>
          </a:bodyPr>
          <a:lstStyle/>
          <a:p>
            <a:pPr>
              <a:tabLst>
                <a:tab pos="457200" algn="l"/>
              </a:tabLst>
            </a:pPr>
            <a:r>
              <a:rPr lang="fa-IR" sz="2000" dirty="0">
                <a:cs typeface="B Compset" pitchFamily="2" charset="-78"/>
              </a:rPr>
              <a:t> یک بسته آماری برای علوم اجتماعی است که مخفف عبارت </a:t>
            </a:r>
            <a:r>
              <a:rPr lang="en-US" sz="1600" dirty="0" err="1">
                <a:cs typeface="B Compset" pitchFamily="2" charset="-78"/>
              </a:rPr>
              <a:t>Spss</a:t>
            </a:r>
            <a:r>
              <a:rPr lang="fa-IR" sz="1600" dirty="0">
                <a:cs typeface="B Compset" pitchFamily="2" charset="-78"/>
              </a:rPr>
              <a:t> </a:t>
            </a:r>
            <a:endParaRPr lang="en-US" sz="2000" dirty="0">
              <a:cs typeface="B Compset" pitchFamily="2" charset="-78"/>
            </a:endParaRPr>
          </a:p>
          <a:p>
            <a:pPr algn="just">
              <a:tabLst>
                <a:tab pos="457200" algn="l"/>
              </a:tabLst>
            </a:pPr>
            <a:r>
              <a:rPr lang="fa-IR" sz="2000" dirty="0">
                <a:cs typeface="B Compset" pitchFamily="2" charset="-78"/>
              </a:rPr>
              <a:t> </a:t>
            </a:r>
            <a:r>
              <a:rPr lang="en-US" sz="1600" dirty="0">
                <a:cs typeface="B Compset" pitchFamily="2" charset="-78"/>
              </a:rPr>
              <a:t>Statistical Package for Social Science</a:t>
            </a:r>
            <a:endParaRPr lang="en-US" sz="2000" dirty="0">
              <a:cs typeface="B Compset" pitchFamily="2" charset="-78"/>
            </a:endParaRPr>
          </a:p>
          <a:p>
            <a:pPr algn="just" rtl="1">
              <a:tabLst>
                <a:tab pos="457200" algn="l"/>
              </a:tabLst>
            </a:pPr>
            <a:r>
              <a:rPr lang="fa-IR" sz="2000" dirty="0">
                <a:cs typeface="B Compset" pitchFamily="2" charset="-78"/>
              </a:rPr>
              <a:t>است. </a:t>
            </a:r>
            <a:r>
              <a:rPr lang="en-US" sz="1600" dirty="0">
                <a:cs typeface="B Compset" pitchFamily="2" charset="-78"/>
              </a:rPr>
              <a:t>SPSS </a:t>
            </a:r>
            <a:r>
              <a:rPr lang="fa-IR" sz="2000" dirty="0">
                <a:cs typeface="B Compset" pitchFamily="2" charset="-78"/>
              </a:rPr>
              <a:t> یکی از نرم‌افزارهای مشهور آمار است كه در ابتدا برای تجزیه و تحلیل داده های آماری در علوم اجتماعی طراحی شد ولی از آنجا که طراحان آن محیطی بسیار ساده و در عین حال کارآمدی را برای همه نوع آنالیز آماری در آن تدارک دیده بودند ، کم کم جایگاه خود را در بین کاربران پیدا کرد و با افزایش نیاز کاربران این نرم افزار نیز گسترش یافت. اینک محققین و </a:t>
            </a:r>
            <a:r>
              <a:rPr lang="fa-IR" sz="2000" dirty="0" smtClean="0">
                <a:cs typeface="B Compset" pitchFamily="2" charset="-78"/>
              </a:rPr>
              <a:t>دانش</a:t>
            </a:r>
            <a:r>
              <a:rPr lang="en-US" sz="2000" dirty="0" smtClean="0">
                <a:cs typeface="B Compset" pitchFamily="2" charset="-78"/>
              </a:rPr>
              <a:t> </a:t>
            </a:r>
            <a:r>
              <a:rPr lang="fa-IR" sz="2000" dirty="0" smtClean="0">
                <a:cs typeface="B Compset" pitchFamily="2" charset="-78"/>
              </a:rPr>
              <a:t>پژوهان </a:t>
            </a:r>
            <a:r>
              <a:rPr lang="fa-IR" sz="2000" dirty="0">
                <a:cs typeface="B Compset" pitchFamily="2" charset="-78"/>
              </a:rPr>
              <a:t>تقریبا در همه حوزه ها </a:t>
            </a:r>
            <a:r>
              <a:rPr lang="fa-IR" sz="2000" dirty="0" smtClean="0">
                <a:cs typeface="B Compset" pitchFamily="2" charset="-78"/>
              </a:rPr>
              <a:t>می</a:t>
            </a:r>
            <a:r>
              <a:rPr lang="en-US" sz="2000" dirty="0" smtClean="0">
                <a:cs typeface="B Compset" pitchFamily="2" charset="-78"/>
              </a:rPr>
              <a:t> </a:t>
            </a:r>
            <a:r>
              <a:rPr lang="fa-IR" sz="2000" dirty="0" smtClean="0">
                <a:cs typeface="B Compset" pitchFamily="2" charset="-78"/>
              </a:rPr>
              <a:t>توانند </a:t>
            </a:r>
            <a:r>
              <a:rPr lang="fa-IR" sz="2000" dirty="0">
                <a:cs typeface="B Compset" pitchFamily="2" charset="-78"/>
              </a:rPr>
              <a:t>برای تحلیل داده ها ی خود از این نرم افزار استفاده نمایند. شاید در زمینه آمار، نرم افزارهای قوی تری </a:t>
            </a:r>
            <a:r>
              <a:rPr lang="fa-IR" sz="2000" dirty="0" smtClean="0">
                <a:cs typeface="B Compset" pitchFamily="2" charset="-78"/>
              </a:rPr>
              <a:t>هم وجود </a:t>
            </a:r>
            <a:r>
              <a:rPr lang="fa-IR" sz="2000" dirty="0">
                <a:cs typeface="B Compset" pitchFamily="2" charset="-78"/>
              </a:rPr>
              <a:t>داشته باشند ولی از آنجا که کاربران  عموما به واژه ها و اصطلاحات آماری و نرم افزاری که لازمه کار با یک نرم افزار آماری است، آشنایی کمتری دارند، بیشتر محیطی را که ساده و در عین حال دقیق و کارآمد است، ترجیح </a:t>
            </a:r>
            <a:r>
              <a:rPr lang="fa-IR" sz="2000" dirty="0" smtClean="0">
                <a:cs typeface="B Compset" pitchFamily="2" charset="-78"/>
              </a:rPr>
              <a:t>می‌دهند</a:t>
            </a:r>
            <a:r>
              <a:rPr lang="fa-IR" sz="2000" dirty="0">
                <a:cs typeface="B Compset" pitchFamily="2" charset="-78"/>
              </a:rPr>
              <a:t>. از این رو است که </a:t>
            </a:r>
            <a:r>
              <a:rPr lang="en-US" sz="1600" dirty="0">
                <a:cs typeface="B Compset" pitchFamily="2" charset="-78"/>
              </a:rPr>
              <a:t>SPSS</a:t>
            </a:r>
            <a:r>
              <a:rPr lang="fa-IR" sz="1600" dirty="0">
                <a:cs typeface="B Compset" pitchFamily="2" charset="-78"/>
              </a:rPr>
              <a:t> </a:t>
            </a:r>
            <a:r>
              <a:rPr lang="fa-IR" sz="2000" dirty="0">
                <a:cs typeface="B Compset" pitchFamily="2" charset="-78"/>
              </a:rPr>
              <a:t>بیشتر مورد توجه پژوهشگران و محققین قرار گرفته است. </a:t>
            </a:r>
            <a:endParaRPr lang="en-US" sz="2000" dirty="0">
              <a:cs typeface="B Compset" pitchFamily="2" charset="-78"/>
            </a:endParaRPr>
          </a:p>
          <a:p>
            <a:pPr>
              <a:tabLst>
                <a:tab pos="457200" algn="l"/>
              </a:tabLst>
            </a:pPr>
            <a:r>
              <a:rPr lang="fa-IR" sz="2000" dirty="0">
                <a:cs typeface="B Compset" pitchFamily="2" charset="-78"/>
              </a:rPr>
              <a:t> </a:t>
            </a:r>
          </a:p>
        </p:txBody>
      </p:sp>
      <p:sp>
        <p:nvSpPr>
          <p:cNvPr id="10" name="Slide Number Placeholder 9"/>
          <p:cNvSpPr>
            <a:spLocks noGrp="1"/>
          </p:cNvSpPr>
          <p:nvPr>
            <p:ph type="sldNum" sz="quarter" idx="12"/>
          </p:nvPr>
        </p:nvSpPr>
        <p:spPr/>
        <p:txBody>
          <a:bodyPr/>
          <a:lstStyle/>
          <a:p>
            <a:pPr>
              <a:defRPr/>
            </a:pPr>
            <a:fld id="{7C8E3E73-4799-4F9C-8E70-302AAC0E1144}" type="slidenum">
              <a:rPr lang="ar-SA" smtClean="0"/>
              <a:pPr>
                <a:defRPr/>
              </a:pPr>
              <a:t>4</a:t>
            </a:fld>
            <a:endParaRPr lang="en-US"/>
          </a:p>
        </p:txBody>
      </p:sp>
      <p:sp>
        <p:nvSpPr>
          <p:cNvPr id="7" name="AutoShape 8">
            <a:hlinkClick r:id="rId3" action="ppaction://hlinksldjump" highlightClick="1"/>
          </p:cNvPr>
          <p:cNvSpPr>
            <a:spLocks noChangeArrowheads="1"/>
          </p:cNvSpPr>
          <p:nvPr/>
        </p:nvSpPr>
        <p:spPr bwMode="auto">
          <a:xfrm>
            <a:off x="438221" y="6424836"/>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3286116" y="415887"/>
            <a:ext cx="5429288" cy="869973"/>
          </a:xfrm>
        </p:spPr>
        <p:txBody>
          <a:bodyPr>
            <a:noAutofit/>
          </a:bodyPr>
          <a:lstStyle/>
          <a:p>
            <a:pPr algn="r" rtl="1">
              <a:buClr>
                <a:schemeClr val="accent2"/>
              </a:buClr>
            </a:pPr>
            <a:r>
              <a:rPr lang="fa-IR" sz="4000" b="1" dirty="0" smtClean="0">
                <a:solidFill>
                  <a:schemeClr val="accent1"/>
                </a:solidFill>
                <a:cs typeface="B Titr" pitchFamily="2" charset="-78"/>
              </a:rPr>
              <a:t>معرفی نرم افزار </a:t>
            </a:r>
            <a:r>
              <a:rPr lang="en-US" sz="4000" b="1" dirty="0" smtClean="0">
                <a:solidFill>
                  <a:schemeClr val="accent1"/>
                </a:solidFill>
                <a:cs typeface="B Titr" pitchFamily="2" charset="-78"/>
              </a:rPr>
              <a:t>SPSS</a:t>
            </a:r>
            <a:r>
              <a:rPr lang="fa-IR" sz="4000" b="1" dirty="0" smtClean="0">
                <a:solidFill>
                  <a:schemeClr val="accent1"/>
                </a:solidFill>
                <a:cs typeface="B Titr" pitchFamily="2" charset="-78"/>
              </a:rPr>
              <a:t> </a:t>
            </a:r>
            <a:endParaRPr lang="en-US" sz="4000" b="1" dirty="0" smtClean="0">
              <a:solidFill>
                <a:schemeClr val="accent1"/>
              </a:solidFill>
              <a:cs typeface="B Titr" pitchFamily="2" charset="-78"/>
            </a:endParaRPr>
          </a:p>
        </p:txBody>
      </p:sp>
      <p:sp>
        <p:nvSpPr>
          <p:cNvPr id="6148" name="Rectangle 3"/>
          <p:cNvSpPr>
            <a:spLocks noGrp="1" noChangeArrowheads="1"/>
          </p:cNvSpPr>
          <p:nvPr>
            <p:ph idx="1"/>
          </p:nvPr>
        </p:nvSpPr>
        <p:spPr>
          <a:xfrm>
            <a:off x="804889" y="2614632"/>
            <a:ext cx="7553325" cy="2171690"/>
          </a:xfrm>
        </p:spPr>
        <p:txBody>
          <a:bodyPr/>
          <a:lstStyle/>
          <a:p>
            <a:pPr marL="533400" indent="-533400" algn="r" rtl="1">
              <a:buFont typeface="Wingdings" pitchFamily="2" charset="2"/>
              <a:buNone/>
            </a:pPr>
            <a:r>
              <a:rPr lang="fa-IR" sz="2400" dirty="0" smtClean="0">
                <a:solidFill>
                  <a:schemeClr val="tx1"/>
                </a:solidFill>
                <a:cs typeface="B Compset" pitchFamily="2" charset="-78"/>
              </a:rPr>
              <a:t>1- </a:t>
            </a:r>
            <a:r>
              <a:rPr lang="fa-IR" sz="2400" dirty="0" smtClean="0">
                <a:latin typeface="Arial" charset="0"/>
                <a:cs typeface="B Compset" pitchFamily="2" charset="-78"/>
              </a:rPr>
              <a:t>سهولت استفاده برای کاربران با کمترین اطلاعات تخصصی. </a:t>
            </a:r>
          </a:p>
          <a:p>
            <a:pPr marL="533400" indent="-533400" algn="r" rtl="1">
              <a:buFont typeface="Wingdings" pitchFamily="2" charset="2"/>
              <a:buNone/>
            </a:pPr>
            <a:r>
              <a:rPr lang="fa-IR" sz="2400" dirty="0" smtClean="0">
                <a:latin typeface="Arial" charset="0"/>
                <a:cs typeface="B Compset" pitchFamily="2" charset="-78"/>
              </a:rPr>
              <a:t>2- سرعت زیاد در تجزیه و تحلیل داده ها.</a:t>
            </a:r>
            <a:endParaRPr lang="en-US" sz="2400" dirty="0" smtClean="0">
              <a:latin typeface="Arial" charset="0"/>
              <a:cs typeface="B Compset" pitchFamily="2" charset="-78"/>
            </a:endParaRPr>
          </a:p>
          <a:p>
            <a:pPr marL="533400" indent="-533400" algn="r" rtl="1">
              <a:buFont typeface="Wingdings" pitchFamily="2" charset="2"/>
              <a:buNone/>
            </a:pPr>
            <a:r>
              <a:rPr lang="fa-IR" sz="2400" dirty="0" smtClean="0">
                <a:latin typeface="Arial" charset="0"/>
                <a:cs typeface="B Compset" pitchFamily="2" charset="-78"/>
              </a:rPr>
              <a:t>3- دستیابی سریع به آنچه که برای یک تحلیل آماری لازم است.</a:t>
            </a:r>
            <a:endParaRPr lang="en-US" sz="2400" dirty="0" smtClean="0">
              <a:latin typeface="Arial" charset="0"/>
              <a:cs typeface="B Compset" pitchFamily="2" charset="-78"/>
            </a:endParaRPr>
          </a:p>
          <a:p>
            <a:pPr marL="533400" indent="-533400" algn="r" rtl="1">
              <a:buFont typeface="Wingdings" pitchFamily="2" charset="2"/>
              <a:buNone/>
            </a:pPr>
            <a:r>
              <a:rPr lang="fa-IR" sz="2400" dirty="0" smtClean="0">
                <a:latin typeface="Arial" charset="0"/>
                <a:cs typeface="B Compset" pitchFamily="2" charset="-78"/>
              </a:rPr>
              <a:t>4- توانایی تجزیه و تحلیل‌های آماری تقریبا در همه زمینه‌ها.</a:t>
            </a:r>
            <a:endParaRPr lang="en-US" sz="2400" dirty="0" smtClean="0">
              <a:latin typeface="Arial" charset="0"/>
              <a:cs typeface="B Compset" pitchFamily="2" charset="-78"/>
            </a:endParaRPr>
          </a:p>
          <a:p>
            <a:pPr marL="533400" indent="-533400" algn="r" rtl="1">
              <a:buFont typeface="Wingdings" pitchFamily="2" charset="2"/>
              <a:buNone/>
            </a:pPr>
            <a:r>
              <a:rPr lang="fa-IR" sz="2400" dirty="0" smtClean="0">
                <a:latin typeface="Arial" charset="0"/>
                <a:cs typeface="B Compset" pitchFamily="2" charset="-78"/>
              </a:rPr>
              <a:t>5- هماهنگی و امکان ارتباط با سایر نرم افزارها بویژه مجموعه </a:t>
            </a:r>
            <a:r>
              <a:rPr lang="en-US" sz="1800" dirty="0" smtClean="0">
                <a:latin typeface="Arial" charset="0"/>
                <a:cs typeface="B Compset" pitchFamily="2" charset="-78"/>
              </a:rPr>
              <a:t>office</a:t>
            </a:r>
            <a:r>
              <a:rPr lang="fa-IR" sz="2400" dirty="0" smtClean="0">
                <a:latin typeface="Arial" charset="0"/>
                <a:cs typeface="B Compset" pitchFamily="2" charset="-78"/>
              </a:rPr>
              <a:t>. </a:t>
            </a:r>
            <a:endParaRPr lang="en-US" sz="2400" dirty="0" smtClean="0">
              <a:latin typeface="Arial" charset="0"/>
              <a:cs typeface="B Compset" pitchFamily="2" charset="-78"/>
            </a:endParaRPr>
          </a:p>
        </p:txBody>
      </p:sp>
      <p:sp>
        <p:nvSpPr>
          <p:cNvPr id="10" name="Slide Number Placeholder 9"/>
          <p:cNvSpPr>
            <a:spLocks noGrp="1"/>
          </p:cNvSpPr>
          <p:nvPr>
            <p:ph type="sldNum" sz="quarter" idx="12"/>
          </p:nvPr>
        </p:nvSpPr>
        <p:spPr/>
        <p:txBody>
          <a:bodyPr/>
          <a:lstStyle/>
          <a:p>
            <a:pPr>
              <a:defRPr/>
            </a:pPr>
            <a:fld id="{7C8E3E73-4799-4F9C-8E70-302AAC0E1144}" type="slidenum">
              <a:rPr lang="ar-SA" smtClean="0"/>
              <a:pPr>
                <a:defRPr/>
              </a:pPr>
              <a:t>5</a:t>
            </a:fld>
            <a:endParaRPr lang="en-US"/>
          </a:p>
        </p:txBody>
      </p:sp>
      <p:sp>
        <p:nvSpPr>
          <p:cNvPr id="13" name="Rounded Rectangle 12"/>
          <p:cNvSpPr/>
          <p:nvPr/>
        </p:nvSpPr>
        <p:spPr>
          <a:xfrm>
            <a:off x="6786578" y="1857364"/>
            <a:ext cx="1500198" cy="571504"/>
          </a:xfrm>
          <a:prstGeom prst="roundRect">
            <a:avLst/>
          </a:prstGeom>
        </p:spPr>
        <p:style>
          <a:lnRef idx="2">
            <a:schemeClr val="accent3"/>
          </a:lnRef>
          <a:fillRef idx="1">
            <a:schemeClr val="lt1"/>
          </a:fillRef>
          <a:effectRef idx="0">
            <a:schemeClr val="accent3"/>
          </a:effectRef>
          <a:fontRef idx="minor">
            <a:schemeClr val="dk1"/>
          </a:fontRef>
        </p:style>
        <p:txBody>
          <a:bodyPr rtlCol="1" anchor="ctr"/>
          <a:lstStyle/>
          <a:p>
            <a:pPr marL="533400" indent="-533400" rtl="1"/>
            <a:r>
              <a:rPr lang="fa-IR" b="1" dirty="0" smtClean="0">
                <a:solidFill>
                  <a:schemeClr val="tx1"/>
                </a:solidFill>
                <a:cs typeface="B Compset" pitchFamily="2" charset="-78"/>
              </a:rPr>
              <a:t>مزیت های </a:t>
            </a:r>
            <a:r>
              <a:rPr lang="en-US" sz="1400" b="1" dirty="0" smtClean="0">
                <a:solidFill>
                  <a:schemeClr val="tx1"/>
                </a:solidFill>
                <a:cs typeface="B Compset" pitchFamily="2" charset="-78"/>
              </a:rPr>
              <a:t>SPSS</a:t>
            </a:r>
            <a:endParaRPr lang="en-US" dirty="0" smtClean="0">
              <a:solidFill>
                <a:schemeClr val="tx1"/>
              </a:solidFill>
              <a:cs typeface="B Compset" pitchFamily="2" charset="-78"/>
            </a:endParaRPr>
          </a:p>
        </p:txBody>
      </p:sp>
      <p:sp>
        <p:nvSpPr>
          <p:cNvPr id="8" name="AutoShape 8">
            <a:hlinkClick r:id="rId2" action="ppaction://hlinksldjump" highlightClick="1"/>
          </p:cNvPr>
          <p:cNvSpPr>
            <a:spLocks noChangeArrowheads="1"/>
          </p:cNvSpPr>
          <p:nvPr/>
        </p:nvSpPr>
        <p:spPr bwMode="auto">
          <a:xfrm>
            <a:off x="438221" y="6424836"/>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3000364" y="371460"/>
            <a:ext cx="5715040" cy="914400"/>
          </a:xfrm>
        </p:spPr>
        <p:txBody>
          <a:bodyPr>
            <a:noAutofit/>
          </a:bodyPr>
          <a:lstStyle/>
          <a:p>
            <a:pPr algn="r" rtl="1">
              <a:buClr>
                <a:schemeClr val="accent2"/>
              </a:buClr>
            </a:pPr>
            <a:r>
              <a:rPr lang="en-US" sz="4000" b="1" dirty="0" smtClean="0">
                <a:solidFill>
                  <a:schemeClr val="accent1"/>
                </a:solidFill>
                <a:cs typeface="B Titr" pitchFamily="2" charset="-78"/>
              </a:rPr>
              <a:t> </a:t>
            </a:r>
            <a:r>
              <a:rPr lang="ar-SA" sz="4000" b="1" dirty="0" smtClean="0">
                <a:solidFill>
                  <a:schemeClr val="accent1"/>
                </a:solidFill>
                <a:cs typeface="B Titr" pitchFamily="2" charset="-78"/>
              </a:rPr>
              <a:t>نصب و راه اندازی </a:t>
            </a:r>
            <a:r>
              <a:rPr lang="en-US" sz="4000" b="1" dirty="0" smtClean="0">
                <a:solidFill>
                  <a:schemeClr val="accent1"/>
                </a:solidFill>
                <a:cs typeface="B Titr" pitchFamily="2" charset="-78"/>
              </a:rPr>
              <a:t>SPSS</a:t>
            </a:r>
          </a:p>
        </p:txBody>
      </p:sp>
      <p:sp>
        <p:nvSpPr>
          <p:cNvPr id="7172" name="Rectangle 3"/>
          <p:cNvSpPr>
            <a:spLocks noGrp="1" noChangeArrowheads="1"/>
          </p:cNvSpPr>
          <p:nvPr>
            <p:ph idx="1"/>
          </p:nvPr>
        </p:nvSpPr>
        <p:spPr>
          <a:xfrm>
            <a:off x="1347790" y="1785926"/>
            <a:ext cx="7081862" cy="3214710"/>
          </a:xfrm>
        </p:spPr>
        <p:txBody>
          <a:bodyPr/>
          <a:lstStyle/>
          <a:p>
            <a:pPr algn="r" rtl="1"/>
            <a:r>
              <a:rPr lang="fa-IR" sz="2400" dirty="0" smtClean="0"/>
              <a:t>   </a:t>
            </a:r>
            <a:r>
              <a:rPr lang="ar-SA" sz="2400" dirty="0" smtClean="0"/>
              <a:t>مراحل نصب نرم افزار</a:t>
            </a:r>
            <a:r>
              <a:rPr lang="en-US" sz="1800" dirty="0" smtClean="0"/>
              <a:t>SPSS </a:t>
            </a:r>
            <a:r>
              <a:rPr lang="fa-IR" sz="1800" dirty="0" smtClean="0"/>
              <a:t> </a:t>
            </a:r>
            <a:r>
              <a:rPr lang="ar-SA" sz="2400" dirty="0" smtClean="0"/>
              <a:t>در همه نسخه های ویندوز یكسان </a:t>
            </a:r>
            <a:r>
              <a:rPr lang="fa-IR" sz="2400" dirty="0" smtClean="0"/>
              <a:t>است. برای نسب این نرم افزار </a:t>
            </a:r>
            <a:r>
              <a:rPr lang="ar-SA" sz="2400" dirty="0" smtClean="0"/>
              <a:t>به </a:t>
            </a:r>
            <a:r>
              <a:rPr lang="fa-IR" sz="2400" dirty="0" smtClean="0"/>
              <a:t>صورت</a:t>
            </a:r>
            <a:r>
              <a:rPr lang="ar-SA" sz="2400" dirty="0" smtClean="0"/>
              <a:t> زیر </a:t>
            </a:r>
            <a:r>
              <a:rPr lang="fa-IR" sz="2400" dirty="0" smtClean="0"/>
              <a:t>عمل کنید:</a:t>
            </a:r>
          </a:p>
          <a:p>
            <a:pPr algn="r" rtl="1"/>
            <a:r>
              <a:rPr lang="fa-IR" sz="2400" dirty="0" smtClean="0"/>
              <a:t>ابتدا </a:t>
            </a:r>
            <a:r>
              <a:rPr lang="en-US" sz="1800" dirty="0" smtClean="0"/>
              <a:t>CD</a:t>
            </a:r>
            <a:r>
              <a:rPr lang="fa-IR" sz="1800" dirty="0" smtClean="0"/>
              <a:t> </a:t>
            </a:r>
            <a:r>
              <a:rPr lang="ar-SA" sz="2400" dirty="0" smtClean="0"/>
              <a:t>مربوط به برنامه </a:t>
            </a:r>
            <a:r>
              <a:rPr lang="en-US" sz="1800" dirty="0" smtClean="0"/>
              <a:t>SPSS </a:t>
            </a:r>
            <a:r>
              <a:rPr lang="fa-IR" sz="1800" dirty="0" smtClean="0"/>
              <a:t> </a:t>
            </a:r>
            <a:r>
              <a:rPr lang="ar-SA" sz="2400" dirty="0" smtClean="0"/>
              <a:t>را در </a:t>
            </a:r>
            <a:r>
              <a:rPr lang="en-US" sz="1600" dirty="0" smtClean="0"/>
              <a:t>CD-ROM</a:t>
            </a:r>
            <a:r>
              <a:rPr lang="ar-SA" sz="2400" dirty="0" smtClean="0"/>
              <a:t> قرار </a:t>
            </a:r>
            <a:r>
              <a:rPr lang="fa-IR" sz="2400" dirty="0" smtClean="0"/>
              <a:t>دهید</a:t>
            </a:r>
            <a:r>
              <a:rPr lang="ar-SA" sz="2400" dirty="0" smtClean="0"/>
              <a:t>. در صورت وجود فایل </a:t>
            </a:r>
            <a:r>
              <a:rPr lang="en-US" sz="1800" dirty="0" smtClean="0"/>
              <a:t>Auto run</a:t>
            </a:r>
            <a:r>
              <a:rPr lang="ar-SA" sz="2400" dirty="0" smtClean="0"/>
              <a:t>،</a:t>
            </a:r>
            <a:r>
              <a:rPr lang="fa-IR" sz="2400" dirty="0" smtClean="0"/>
              <a:t> </a:t>
            </a:r>
            <a:r>
              <a:rPr lang="ar-SA" sz="2400" dirty="0" smtClean="0"/>
              <a:t>كادر محاوره ای </a:t>
            </a:r>
            <a:r>
              <a:rPr lang="en-US" sz="1800" dirty="0" smtClean="0"/>
              <a:t>Install shield Wizard</a:t>
            </a:r>
            <a:r>
              <a:rPr lang="ar-SA" sz="1800" dirty="0" smtClean="0"/>
              <a:t> </a:t>
            </a:r>
            <a:r>
              <a:rPr lang="ar-SA" sz="2400" dirty="0" smtClean="0"/>
              <a:t>خودبخود ظاهر می‌شود. در غیر این صورت باید از مسیر مناسب فایل</a:t>
            </a:r>
            <a:r>
              <a:rPr lang="en-US" sz="1800" dirty="0" smtClean="0"/>
              <a:t>Setup </a:t>
            </a:r>
            <a:r>
              <a:rPr lang="fa-IR" sz="1800" dirty="0" smtClean="0"/>
              <a:t> </a:t>
            </a:r>
            <a:r>
              <a:rPr lang="fa-IR" sz="2400" dirty="0" smtClean="0"/>
              <a:t>برنامه </a:t>
            </a:r>
            <a:r>
              <a:rPr lang="en-US" sz="1800" dirty="0" smtClean="0"/>
              <a:t>SPSS</a:t>
            </a:r>
            <a:r>
              <a:rPr lang="fa-IR" sz="1800" dirty="0" smtClean="0"/>
              <a:t> </a:t>
            </a:r>
            <a:r>
              <a:rPr lang="fa-IR" sz="2400" dirty="0" smtClean="0"/>
              <a:t>را یافته و اجراء کنید تا کادر محاوره  </a:t>
            </a:r>
            <a:r>
              <a:rPr lang="en-US" sz="1800" dirty="0" smtClean="0"/>
              <a:t>Install shield Wizard</a:t>
            </a:r>
            <a:r>
              <a:rPr lang="ar-SA" sz="1800" dirty="0" smtClean="0"/>
              <a:t> </a:t>
            </a:r>
            <a:r>
              <a:rPr lang="ar-SA" sz="2400" dirty="0" smtClean="0"/>
              <a:t>ظاهر شود. در </a:t>
            </a:r>
            <a:r>
              <a:rPr lang="fa-IR" sz="2400" dirty="0" smtClean="0"/>
              <a:t>این کادر محاوره ای </a:t>
            </a:r>
            <a:r>
              <a:rPr lang="ar-SA" sz="2400" dirty="0" smtClean="0"/>
              <a:t>دكمه </a:t>
            </a:r>
            <a:r>
              <a:rPr lang="en-US" sz="1800" dirty="0" smtClean="0"/>
              <a:t>Next</a:t>
            </a:r>
            <a:r>
              <a:rPr lang="ar-SA" sz="1800" dirty="0" smtClean="0"/>
              <a:t> </a:t>
            </a:r>
            <a:r>
              <a:rPr lang="ar-SA" sz="2400" dirty="0" smtClean="0"/>
              <a:t>را </a:t>
            </a:r>
            <a:r>
              <a:rPr lang="fa-IR" sz="2400" dirty="0" smtClean="0"/>
              <a:t>مکرر </a:t>
            </a:r>
            <a:r>
              <a:rPr lang="ar-SA" sz="2400" dirty="0" smtClean="0"/>
              <a:t>كلیك </a:t>
            </a:r>
            <a:r>
              <a:rPr lang="fa-IR" sz="2400" dirty="0" smtClean="0"/>
              <a:t>کرده و با توجه به پیغام ها ادامه دهید تا مراحل نصب کامل شود.</a:t>
            </a:r>
            <a:r>
              <a:rPr lang="ar-SA" sz="2400" dirty="0" smtClean="0"/>
              <a:t> </a:t>
            </a:r>
            <a:endParaRPr lang="en-US" sz="2400" dirty="0" smtClean="0"/>
          </a:p>
        </p:txBody>
      </p:sp>
      <p:sp>
        <p:nvSpPr>
          <p:cNvPr id="10" name="Slide Number Placeholder 9"/>
          <p:cNvSpPr>
            <a:spLocks noGrp="1"/>
          </p:cNvSpPr>
          <p:nvPr>
            <p:ph type="sldNum" sz="quarter" idx="12"/>
          </p:nvPr>
        </p:nvSpPr>
        <p:spPr/>
        <p:txBody>
          <a:bodyPr/>
          <a:lstStyle/>
          <a:p>
            <a:pPr>
              <a:defRPr/>
            </a:pPr>
            <a:fld id="{7C8E3E73-4799-4F9C-8E70-302AAC0E1144}" type="slidenum">
              <a:rPr lang="ar-SA" smtClean="0"/>
              <a:pPr>
                <a:defRPr/>
              </a:pPr>
              <a:t>6</a:t>
            </a:fld>
            <a:endParaRPr lang="en-US"/>
          </a:p>
        </p:txBody>
      </p:sp>
      <p:sp>
        <p:nvSpPr>
          <p:cNvPr id="7" name="AutoShape 8">
            <a:hlinkClick r:id="rId2" action="ppaction://hlinksldjump" highlightClick="1"/>
          </p:cNvPr>
          <p:cNvSpPr>
            <a:spLocks noChangeArrowheads="1"/>
          </p:cNvSpPr>
          <p:nvPr/>
        </p:nvSpPr>
        <p:spPr bwMode="auto">
          <a:xfrm>
            <a:off x="438221" y="6424836"/>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3786183" y="519098"/>
            <a:ext cx="5000660" cy="695324"/>
          </a:xfrm>
        </p:spPr>
        <p:txBody>
          <a:bodyPr>
            <a:normAutofit fontScale="90000"/>
          </a:bodyPr>
          <a:lstStyle/>
          <a:p>
            <a:pPr algn="r" rtl="1">
              <a:buClr>
                <a:schemeClr val="accent2"/>
              </a:buClr>
            </a:pPr>
            <a:r>
              <a:rPr lang="en-US" dirty="0" smtClean="0"/>
              <a:t> </a:t>
            </a:r>
            <a:r>
              <a:rPr lang="fa-IR" sz="4400" b="1" dirty="0" smtClean="0">
                <a:solidFill>
                  <a:schemeClr val="accent1"/>
                </a:solidFill>
                <a:cs typeface="B Titr" pitchFamily="2" charset="-78"/>
              </a:rPr>
              <a:t>شروع به کار </a:t>
            </a:r>
            <a:r>
              <a:rPr lang="en-US" sz="4400" b="1" dirty="0" smtClean="0">
                <a:solidFill>
                  <a:schemeClr val="accent1"/>
                </a:solidFill>
                <a:cs typeface="B Titr" pitchFamily="2" charset="-78"/>
              </a:rPr>
              <a:t>SPSS</a:t>
            </a:r>
          </a:p>
        </p:txBody>
      </p:sp>
      <p:sp>
        <p:nvSpPr>
          <p:cNvPr id="8196" name="Rectangle 3"/>
          <p:cNvSpPr>
            <a:spLocks noGrp="1" noChangeArrowheads="1"/>
          </p:cNvSpPr>
          <p:nvPr>
            <p:ph idx="1"/>
          </p:nvPr>
        </p:nvSpPr>
        <p:spPr>
          <a:xfrm>
            <a:off x="4284663" y="1857364"/>
            <a:ext cx="4144962" cy="4214826"/>
          </a:xfrm>
        </p:spPr>
        <p:txBody>
          <a:bodyPr/>
          <a:lstStyle/>
          <a:p>
            <a:pPr algn="r" rtl="1">
              <a:lnSpc>
                <a:spcPct val="80000"/>
              </a:lnSpc>
            </a:pPr>
            <a:r>
              <a:rPr lang="ar-SA" sz="2000" dirty="0" smtClean="0"/>
              <a:t>با اجرای</a:t>
            </a:r>
            <a:r>
              <a:rPr lang="fa-IR" sz="2000" dirty="0" smtClean="0"/>
              <a:t> نرم افزار </a:t>
            </a:r>
            <a:r>
              <a:rPr lang="en-US" sz="1600" dirty="0" smtClean="0"/>
              <a:t>SPSS </a:t>
            </a:r>
            <a:r>
              <a:rPr lang="fa-IR" sz="1600" dirty="0" smtClean="0"/>
              <a:t> </a:t>
            </a:r>
            <a:r>
              <a:rPr lang="ar-SA" sz="2000" dirty="0" smtClean="0"/>
              <a:t>محیط</a:t>
            </a:r>
            <a:r>
              <a:rPr lang="en-US" sz="2000" dirty="0" smtClean="0"/>
              <a:t> </a:t>
            </a:r>
            <a:r>
              <a:rPr lang="fa-IR" sz="2000" dirty="0" smtClean="0"/>
              <a:t>آن </a:t>
            </a:r>
            <a:r>
              <a:rPr lang="ar-SA" sz="2000" dirty="0" smtClean="0"/>
              <a:t>فعال شده و</a:t>
            </a:r>
            <a:r>
              <a:rPr lang="en-US" sz="2000" dirty="0" smtClean="0"/>
              <a:t> </a:t>
            </a:r>
            <a:r>
              <a:rPr lang="fa-IR" sz="2000" dirty="0" smtClean="0"/>
              <a:t> یک </a:t>
            </a:r>
            <a:r>
              <a:rPr lang="ar-SA" sz="2000" dirty="0" smtClean="0"/>
              <a:t>كادر محاوره ای</a:t>
            </a:r>
            <a:r>
              <a:rPr lang="en-US" sz="2000" dirty="0" smtClean="0"/>
              <a:t> </a:t>
            </a:r>
            <a:r>
              <a:rPr lang="ar-SA" sz="2000" dirty="0" smtClean="0"/>
              <a:t>ظاهر می‌شود. در این پنجره، نوع كاری كه كاربر از</a:t>
            </a:r>
            <a:r>
              <a:rPr lang="en-US" sz="1600" dirty="0" smtClean="0"/>
              <a:t>SPSS </a:t>
            </a:r>
            <a:r>
              <a:rPr lang="fa-IR" sz="1600" dirty="0" smtClean="0"/>
              <a:t> </a:t>
            </a:r>
            <a:r>
              <a:rPr lang="fa-IR" sz="2000" dirty="0" smtClean="0"/>
              <a:t>میخواهد</a:t>
            </a:r>
            <a:r>
              <a:rPr lang="ar-SA" sz="2000" dirty="0" smtClean="0"/>
              <a:t> سئوال می‌شود</a:t>
            </a:r>
            <a:r>
              <a:rPr lang="en-US" sz="2000" dirty="0" smtClean="0"/>
              <a:t>. </a:t>
            </a:r>
          </a:p>
          <a:p>
            <a:pPr algn="r" rtl="1">
              <a:lnSpc>
                <a:spcPct val="80000"/>
              </a:lnSpc>
            </a:pPr>
            <a:r>
              <a:rPr lang="ar-SA" sz="2000" dirty="0" smtClean="0"/>
              <a:t>اگر می خواهی</a:t>
            </a:r>
            <a:r>
              <a:rPr lang="fa-IR" sz="2000" dirty="0" smtClean="0"/>
              <a:t>د</a:t>
            </a:r>
            <a:r>
              <a:rPr lang="ar-SA" sz="2000" dirty="0" smtClean="0"/>
              <a:t> با نحوه كاركردن با نرم افزار</a:t>
            </a:r>
            <a:r>
              <a:rPr lang="en-US" sz="2000" dirty="0" smtClean="0"/>
              <a:t> </a:t>
            </a:r>
            <a:r>
              <a:rPr lang="en-US" sz="1600" dirty="0" smtClean="0"/>
              <a:t>SPSS </a:t>
            </a:r>
            <a:r>
              <a:rPr lang="ar-SA" sz="2000" dirty="0" smtClean="0"/>
              <a:t>آشنا شوی</a:t>
            </a:r>
            <a:r>
              <a:rPr lang="fa-IR" sz="2000" dirty="0" smtClean="0"/>
              <a:t>د</a:t>
            </a:r>
            <a:r>
              <a:rPr lang="ar-SA" sz="2000" dirty="0" smtClean="0"/>
              <a:t>، گزینه </a:t>
            </a:r>
            <a:r>
              <a:rPr lang="en-US" sz="1600" dirty="0" smtClean="0"/>
              <a:t>Run The Tutorial</a:t>
            </a:r>
            <a:r>
              <a:rPr lang="fa-IR" sz="1600" dirty="0" smtClean="0"/>
              <a:t> </a:t>
            </a:r>
            <a:r>
              <a:rPr lang="ar-SA" sz="2000" dirty="0" smtClean="0"/>
              <a:t>را انتخاب كنی</a:t>
            </a:r>
            <a:r>
              <a:rPr lang="fa-IR" sz="2000" dirty="0" smtClean="0"/>
              <a:t>د</a:t>
            </a:r>
            <a:r>
              <a:rPr lang="en-US" sz="2000" dirty="0" smtClean="0"/>
              <a:t>. </a:t>
            </a:r>
            <a:endParaRPr lang="fa-IR" sz="2000" dirty="0" smtClean="0"/>
          </a:p>
          <a:p>
            <a:pPr algn="r" rtl="1">
              <a:lnSpc>
                <a:spcPct val="80000"/>
              </a:lnSpc>
            </a:pPr>
            <a:r>
              <a:rPr lang="ar-SA" sz="2000" dirty="0" smtClean="0"/>
              <a:t>اگر بخواهی</a:t>
            </a:r>
            <a:r>
              <a:rPr lang="fa-IR" sz="2000" dirty="0" smtClean="0"/>
              <a:t>د</a:t>
            </a:r>
            <a:r>
              <a:rPr lang="ar-SA" sz="2000" dirty="0" smtClean="0"/>
              <a:t> داده‌های جدیدی را وارد</a:t>
            </a:r>
            <a:r>
              <a:rPr lang="en-US" sz="2000" dirty="0" smtClean="0"/>
              <a:t> </a:t>
            </a:r>
            <a:r>
              <a:rPr lang="en-US" sz="1600" dirty="0" smtClean="0"/>
              <a:t>SPSS </a:t>
            </a:r>
            <a:r>
              <a:rPr lang="ar-SA" sz="2000" dirty="0" smtClean="0"/>
              <a:t>كنی</a:t>
            </a:r>
            <a:r>
              <a:rPr lang="fa-IR" sz="2000" dirty="0" smtClean="0"/>
              <a:t>د</a:t>
            </a:r>
            <a:r>
              <a:rPr lang="ar-SA" sz="2000" dirty="0" smtClean="0"/>
              <a:t>، گزینه</a:t>
            </a:r>
            <a:r>
              <a:rPr lang="en-US" sz="2000" dirty="0" smtClean="0"/>
              <a:t> </a:t>
            </a:r>
            <a:r>
              <a:rPr lang="en-US" sz="1600" dirty="0" smtClean="0"/>
              <a:t>Type In Data </a:t>
            </a:r>
            <a:r>
              <a:rPr lang="ar-SA" sz="2000" dirty="0" smtClean="0"/>
              <a:t>را انتخاب نمائی</a:t>
            </a:r>
            <a:r>
              <a:rPr lang="fa-IR" sz="2000" dirty="0" smtClean="0"/>
              <a:t>د</a:t>
            </a:r>
            <a:r>
              <a:rPr lang="en-US" sz="2000" dirty="0" smtClean="0"/>
              <a:t>.</a:t>
            </a:r>
            <a:endParaRPr lang="fa-IR" sz="2000" dirty="0" smtClean="0"/>
          </a:p>
          <a:p>
            <a:pPr algn="r" rtl="1">
              <a:lnSpc>
                <a:spcPct val="80000"/>
              </a:lnSpc>
            </a:pPr>
            <a:r>
              <a:rPr lang="ar-SA" sz="2000" dirty="0" smtClean="0"/>
              <a:t>اگر می‌خواهی</a:t>
            </a:r>
            <a:r>
              <a:rPr lang="fa-IR" sz="2000" dirty="0" smtClean="0"/>
              <a:t>د </a:t>
            </a:r>
            <a:r>
              <a:rPr lang="ar-SA" sz="2000" dirty="0" smtClean="0"/>
              <a:t>ازفایلهای بانک اطلاعاتی</a:t>
            </a:r>
            <a:r>
              <a:rPr lang="en-US" sz="2000" dirty="0" smtClean="0"/>
              <a:t> </a:t>
            </a:r>
            <a:r>
              <a:rPr lang="en-US" sz="1600" dirty="0" smtClean="0"/>
              <a:t>SPSS </a:t>
            </a:r>
            <a:endParaRPr lang="en-US" sz="2000" dirty="0" smtClean="0"/>
          </a:p>
          <a:p>
            <a:pPr algn="r" rtl="1">
              <a:lnSpc>
                <a:spcPct val="80000"/>
              </a:lnSpc>
              <a:buFont typeface="Wingdings" pitchFamily="2" charset="2"/>
              <a:buNone/>
            </a:pPr>
            <a:r>
              <a:rPr lang="en-US" sz="2000" dirty="0" smtClean="0"/>
              <a:t>    </a:t>
            </a:r>
            <a:r>
              <a:rPr lang="ar-SA" sz="2000" dirty="0" smtClean="0"/>
              <a:t>استفاده كنی</a:t>
            </a:r>
            <a:r>
              <a:rPr lang="fa-IR" sz="2000" dirty="0" smtClean="0"/>
              <a:t>د</a:t>
            </a:r>
            <a:r>
              <a:rPr lang="ar-SA" sz="2000" dirty="0" smtClean="0"/>
              <a:t>،</a:t>
            </a:r>
            <a:r>
              <a:rPr lang="fa-IR" sz="2000" dirty="0" smtClean="0"/>
              <a:t> </a:t>
            </a:r>
            <a:r>
              <a:rPr lang="ar-SA" sz="2000" dirty="0" smtClean="0"/>
              <a:t>گزینه</a:t>
            </a:r>
            <a:r>
              <a:rPr lang="fa-IR" sz="2000" dirty="0" smtClean="0"/>
              <a:t> </a:t>
            </a:r>
            <a:r>
              <a:rPr lang="en-US" sz="1600" dirty="0" smtClean="0"/>
              <a:t>query Run an exiting </a:t>
            </a:r>
            <a:r>
              <a:rPr lang="fa-IR" sz="1600" dirty="0" smtClean="0"/>
              <a:t> </a:t>
            </a:r>
            <a:r>
              <a:rPr lang="ar-SA" sz="2000" dirty="0" smtClean="0"/>
              <a:t>را انتخاب نمائی</a:t>
            </a:r>
            <a:r>
              <a:rPr lang="fa-IR" sz="2000" dirty="0" smtClean="0"/>
              <a:t>د</a:t>
            </a:r>
            <a:r>
              <a:rPr lang="ar-SA" sz="2000" dirty="0" smtClean="0"/>
              <a:t>. </a:t>
            </a:r>
            <a:endParaRPr lang="fa-IR" sz="2000" dirty="0" smtClean="0"/>
          </a:p>
          <a:p>
            <a:pPr algn="r" rtl="1">
              <a:lnSpc>
                <a:spcPct val="80000"/>
              </a:lnSpc>
            </a:pPr>
            <a:r>
              <a:rPr lang="ar-SA" sz="2000" dirty="0" smtClean="0"/>
              <a:t>اگر بخواهی</a:t>
            </a:r>
            <a:r>
              <a:rPr lang="fa-IR" sz="2000" dirty="0" smtClean="0"/>
              <a:t>د</a:t>
            </a:r>
            <a:r>
              <a:rPr lang="ar-SA" sz="2000" dirty="0" smtClean="0"/>
              <a:t> از فایلهای بانک اطلاعاتی تهیه شده در سایر نرم افزارها مانند</a:t>
            </a:r>
            <a:r>
              <a:rPr lang="en-US" sz="2000" dirty="0" smtClean="0"/>
              <a:t>  </a:t>
            </a:r>
            <a:r>
              <a:rPr lang="en-US" sz="1600" dirty="0" smtClean="0"/>
              <a:t>SAS,</a:t>
            </a:r>
            <a:r>
              <a:rPr lang="en-US" sz="2000" dirty="0" smtClean="0"/>
              <a:t> </a:t>
            </a:r>
            <a:r>
              <a:rPr lang="en-US" sz="1600" dirty="0" smtClean="0"/>
              <a:t>dBase</a:t>
            </a:r>
            <a:r>
              <a:rPr lang="en-US" sz="2000" dirty="0" smtClean="0"/>
              <a:t>, </a:t>
            </a:r>
            <a:r>
              <a:rPr lang="en-US" sz="1600" dirty="0" smtClean="0"/>
              <a:t>EXEL, FOXPRO, Minitab </a:t>
            </a:r>
            <a:r>
              <a:rPr lang="fa-IR" sz="1600" dirty="0" smtClean="0"/>
              <a:t> </a:t>
            </a:r>
            <a:r>
              <a:rPr lang="fa-IR" sz="2000" dirty="0" smtClean="0"/>
              <a:t>و</a:t>
            </a:r>
            <a:r>
              <a:rPr lang="en-US" sz="2000" dirty="0" smtClean="0"/>
              <a:t>... </a:t>
            </a:r>
            <a:r>
              <a:rPr lang="fa-IR" sz="2000" dirty="0" smtClean="0"/>
              <a:t>استفاده کنید، </a:t>
            </a:r>
            <a:r>
              <a:rPr lang="ar-SA" sz="2000" dirty="0" smtClean="0"/>
              <a:t>گزینه</a:t>
            </a:r>
            <a:r>
              <a:rPr lang="en-US" sz="2000" dirty="0" smtClean="0"/>
              <a:t> </a:t>
            </a:r>
            <a:r>
              <a:rPr lang="en-US" sz="1600" dirty="0" smtClean="0"/>
              <a:t>Create query using new database</a:t>
            </a:r>
            <a:r>
              <a:rPr lang="en-US" sz="2000" dirty="0" smtClean="0"/>
              <a:t> </a:t>
            </a:r>
            <a:r>
              <a:rPr lang="en-US" sz="1600" dirty="0" smtClean="0"/>
              <a:t>wizard </a:t>
            </a:r>
            <a:r>
              <a:rPr lang="en-US" sz="2000" dirty="0" smtClean="0"/>
              <a:t> </a:t>
            </a:r>
            <a:r>
              <a:rPr lang="fa-IR" sz="2000" dirty="0" smtClean="0"/>
              <a:t> را علامت دار کنید. </a:t>
            </a:r>
            <a:endParaRPr lang="en-US" sz="2000" dirty="0" smtClean="0"/>
          </a:p>
        </p:txBody>
      </p:sp>
      <p:pic>
        <p:nvPicPr>
          <p:cNvPr id="8198" name="Picture 7" descr="untitled3"/>
          <p:cNvPicPr>
            <a:picLocks noChangeAspect="1" noChangeArrowheads="1"/>
          </p:cNvPicPr>
          <p:nvPr/>
        </p:nvPicPr>
        <p:blipFill>
          <a:blip r:embed="rId2"/>
          <a:srcRect/>
          <a:stretch>
            <a:fillRect/>
          </a:stretch>
        </p:blipFill>
        <p:spPr bwMode="auto">
          <a:xfrm>
            <a:off x="428596" y="1785926"/>
            <a:ext cx="3429024" cy="4379915"/>
          </a:xfrm>
          <a:prstGeom prst="rect">
            <a:avLst/>
          </a:prstGeom>
          <a:noFill/>
          <a:ln w="12700">
            <a:solidFill>
              <a:srgbClr val="000000"/>
            </a:solidFill>
            <a:miter lim="800000"/>
            <a:headEnd/>
            <a:tailEnd/>
          </a:ln>
        </p:spPr>
      </p:pic>
      <p:sp>
        <p:nvSpPr>
          <p:cNvPr id="11" name="Slide Number Placeholder 10"/>
          <p:cNvSpPr>
            <a:spLocks noGrp="1"/>
          </p:cNvSpPr>
          <p:nvPr>
            <p:ph type="sldNum" sz="quarter" idx="12"/>
          </p:nvPr>
        </p:nvSpPr>
        <p:spPr/>
        <p:txBody>
          <a:bodyPr/>
          <a:lstStyle/>
          <a:p>
            <a:pPr>
              <a:defRPr/>
            </a:pPr>
            <a:fld id="{7C8E3E73-4799-4F9C-8E70-302AAC0E1144}" type="slidenum">
              <a:rPr lang="ar-SA" smtClean="0"/>
              <a:pPr>
                <a:defRPr/>
              </a:pPr>
              <a:t>7</a:t>
            </a:fld>
            <a:endParaRPr lang="en-US"/>
          </a:p>
        </p:txBody>
      </p:sp>
      <p:sp>
        <p:nvSpPr>
          <p:cNvPr id="8" name="AutoShape 8">
            <a:hlinkClick r:id="rId3" action="ppaction://hlinksldjump" highlightClick="1"/>
          </p:cNvPr>
          <p:cNvSpPr>
            <a:spLocks noChangeArrowheads="1"/>
          </p:cNvSpPr>
          <p:nvPr/>
        </p:nvSpPr>
        <p:spPr bwMode="auto">
          <a:xfrm>
            <a:off x="438221" y="6424836"/>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3571868" y="357166"/>
            <a:ext cx="5286413" cy="785818"/>
          </a:xfrm>
        </p:spPr>
        <p:txBody>
          <a:bodyPr>
            <a:normAutofit fontScale="90000"/>
          </a:bodyPr>
          <a:lstStyle/>
          <a:p>
            <a:pPr algn="r" rtl="1">
              <a:buClr>
                <a:schemeClr val="accent2"/>
              </a:buClr>
            </a:pPr>
            <a:r>
              <a:rPr lang="en-US" dirty="0" smtClean="0"/>
              <a:t> </a:t>
            </a:r>
            <a:r>
              <a:rPr lang="fa-IR" sz="4400" b="1" dirty="0" smtClean="0">
                <a:solidFill>
                  <a:schemeClr val="accent1"/>
                </a:solidFill>
                <a:cs typeface="B Titr" pitchFamily="2" charset="-78"/>
              </a:rPr>
              <a:t>شروع به کار </a:t>
            </a:r>
            <a:r>
              <a:rPr lang="en-US" sz="4400" b="1" dirty="0" smtClean="0">
                <a:solidFill>
                  <a:schemeClr val="accent1"/>
                </a:solidFill>
                <a:cs typeface="B Titr" pitchFamily="2" charset="-78"/>
              </a:rPr>
              <a:t>SPSS</a:t>
            </a:r>
          </a:p>
        </p:txBody>
      </p:sp>
      <p:sp>
        <p:nvSpPr>
          <p:cNvPr id="9220" name="Rectangle 3"/>
          <p:cNvSpPr>
            <a:spLocks noGrp="1" noChangeArrowheads="1"/>
          </p:cNvSpPr>
          <p:nvPr>
            <p:ph idx="1"/>
          </p:nvPr>
        </p:nvSpPr>
        <p:spPr>
          <a:xfrm>
            <a:off x="3995738" y="2005034"/>
            <a:ext cx="4435475" cy="3424230"/>
          </a:xfrm>
        </p:spPr>
        <p:txBody>
          <a:bodyPr/>
          <a:lstStyle/>
          <a:p>
            <a:pPr algn="r" rtl="1">
              <a:lnSpc>
                <a:spcPct val="80000"/>
              </a:lnSpc>
              <a:buFont typeface="Wingdings" pitchFamily="2" charset="2"/>
              <a:buNone/>
            </a:pPr>
            <a:endParaRPr lang="fa-IR" sz="2000" dirty="0" smtClean="0"/>
          </a:p>
          <a:p>
            <a:pPr algn="r" rtl="1">
              <a:lnSpc>
                <a:spcPct val="90000"/>
              </a:lnSpc>
            </a:pPr>
            <a:r>
              <a:rPr lang="ar-SA" sz="2000" dirty="0" smtClean="0"/>
              <a:t>اگر بخواهی</a:t>
            </a:r>
            <a:r>
              <a:rPr lang="fa-IR" sz="2000" dirty="0" smtClean="0"/>
              <a:t>د</a:t>
            </a:r>
            <a:r>
              <a:rPr lang="ar-SA" sz="2000" dirty="0" smtClean="0"/>
              <a:t> از مجموعه داده های ذخیره شده یا فایلهای داده </a:t>
            </a:r>
            <a:r>
              <a:rPr lang="fa-IR" sz="2000" dirty="0" smtClean="0"/>
              <a:t>ی </a:t>
            </a:r>
            <a:r>
              <a:rPr lang="en-US" sz="1600" dirty="0" smtClean="0"/>
              <a:t>SPSS </a:t>
            </a:r>
            <a:r>
              <a:rPr lang="fa-IR" sz="1600" dirty="0" smtClean="0"/>
              <a:t> </a:t>
            </a:r>
            <a:r>
              <a:rPr lang="ar-SA" sz="2000" dirty="0" smtClean="0"/>
              <a:t>استفاده كنی</a:t>
            </a:r>
            <a:r>
              <a:rPr lang="fa-IR" sz="2000" dirty="0" smtClean="0"/>
              <a:t>د</a:t>
            </a:r>
            <a:r>
              <a:rPr lang="ar-SA" sz="2000" dirty="0" smtClean="0"/>
              <a:t>، گزینه</a:t>
            </a:r>
            <a:r>
              <a:rPr lang="en-US" sz="2000" dirty="0" smtClean="0"/>
              <a:t> </a:t>
            </a:r>
            <a:r>
              <a:rPr lang="en-US" sz="1600" dirty="0" smtClean="0"/>
              <a:t>Open an exiting data source  </a:t>
            </a:r>
            <a:r>
              <a:rPr lang="fa-IR" sz="1600" dirty="0" smtClean="0"/>
              <a:t> </a:t>
            </a:r>
            <a:r>
              <a:rPr lang="ar-SA" sz="2000" dirty="0" smtClean="0"/>
              <a:t>را انتخاب كنی</a:t>
            </a:r>
            <a:r>
              <a:rPr lang="fa-IR" sz="2000" dirty="0" smtClean="0"/>
              <a:t>د</a:t>
            </a:r>
            <a:r>
              <a:rPr lang="ar-SA" sz="2000" dirty="0" smtClean="0"/>
              <a:t>. </a:t>
            </a:r>
            <a:endParaRPr lang="fa-IR" sz="2000" dirty="0" smtClean="0"/>
          </a:p>
          <a:p>
            <a:pPr algn="r" rtl="1">
              <a:lnSpc>
                <a:spcPct val="90000"/>
              </a:lnSpc>
            </a:pPr>
            <a:r>
              <a:rPr lang="ar-SA" sz="2000" dirty="0" smtClean="0"/>
              <a:t>اگر بخواهیم</a:t>
            </a:r>
            <a:r>
              <a:rPr lang="en-US" sz="2000" dirty="0" smtClean="0"/>
              <a:t> </a:t>
            </a:r>
            <a:r>
              <a:rPr lang="ar-SA" sz="2000" dirty="0" smtClean="0"/>
              <a:t>سایر</a:t>
            </a:r>
            <a:r>
              <a:rPr lang="en-US" sz="2000" dirty="0" smtClean="0"/>
              <a:t> </a:t>
            </a:r>
            <a:r>
              <a:rPr lang="fa-IR" sz="2000" dirty="0" smtClean="0"/>
              <a:t>ا</a:t>
            </a:r>
            <a:r>
              <a:rPr lang="ar-SA" sz="2000" dirty="0" smtClean="0"/>
              <a:t>نواع فایلهای</a:t>
            </a:r>
            <a:r>
              <a:rPr lang="en-US" sz="2000" dirty="0" smtClean="0"/>
              <a:t> </a:t>
            </a:r>
            <a:r>
              <a:rPr lang="en-US" sz="1600" dirty="0" smtClean="0"/>
              <a:t>SPSS </a:t>
            </a:r>
            <a:r>
              <a:rPr lang="fa-IR" sz="2000" dirty="0" smtClean="0"/>
              <a:t>مانند خروجی ها </a:t>
            </a:r>
            <a:r>
              <a:rPr lang="ar-SA" sz="2000" dirty="0" smtClean="0"/>
              <a:t>را مشاهده و استفاده کنی</a:t>
            </a:r>
            <a:r>
              <a:rPr lang="fa-IR" sz="2000" dirty="0" smtClean="0"/>
              <a:t>د</a:t>
            </a:r>
            <a:r>
              <a:rPr lang="ar-SA" sz="2000" dirty="0" smtClean="0"/>
              <a:t>، گزینه</a:t>
            </a:r>
            <a:r>
              <a:rPr lang="en-US" sz="2000" dirty="0" smtClean="0"/>
              <a:t> </a:t>
            </a:r>
            <a:r>
              <a:rPr lang="en-US" sz="1600" dirty="0" smtClean="0"/>
              <a:t>Open another type file </a:t>
            </a:r>
            <a:r>
              <a:rPr lang="ar-SA" sz="2000" dirty="0" smtClean="0"/>
              <a:t>را انتخاب کنی</a:t>
            </a:r>
            <a:r>
              <a:rPr lang="fa-IR" sz="2000" dirty="0" smtClean="0"/>
              <a:t>د</a:t>
            </a:r>
            <a:r>
              <a:rPr lang="en-US" sz="2000" dirty="0" smtClean="0"/>
              <a:t>.</a:t>
            </a:r>
            <a:endParaRPr lang="fa-IR" sz="2000" dirty="0" smtClean="0"/>
          </a:p>
          <a:p>
            <a:pPr algn="r" rtl="1">
              <a:lnSpc>
                <a:spcPct val="90000"/>
              </a:lnSpc>
            </a:pPr>
            <a:r>
              <a:rPr lang="fa-IR" sz="2000" dirty="0" smtClean="0"/>
              <a:t>اگر گزینه</a:t>
            </a:r>
            <a:r>
              <a:rPr lang="en-US" sz="1600" dirty="0" smtClean="0"/>
              <a:t>Don’t show this dialog in the future</a:t>
            </a:r>
            <a:r>
              <a:rPr lang="en-US" sz="2000" dirty="0" smtClean="0"/>
              <a:t> </a:t>
            </a:r>
            <a:r>
              <a:rPr lang="fa-IR" sz="2000" dirty="0" smtClean="0"/>
              <a:t> را در کادر محاوره ای انتخاب کنید، در اجرای مجدد</a:t>
            </a:r>
            <a:r>
              <a:rPr lang="en-US" sz="2000" dirty="0" smtClean="0"/>
              <a:t>  </a:t>
            </a:r>
            <a:r>
              <a:rPr lang="en-US" sz="1600" dirty="0" smtClean="0"/>
              <a:t>SPSS </a:t>
            </a:r>
            <a:r>
              <a:rPr lang="en-US" sz="2000" dirty="0" smtClean="0"/>
              <a:t> </a:t>
            </a:r>
            <a:r>
              <a:rPr lang="fa-IR" sz="2000" dirty="0" smtClean="0"/>
              <a:t>و به صورت پیش فرض، یک صفحه داده خالی باز خواهد شد.</a:t>
            </a:r>
            <a:endParaRPr lang="en-US" sz="2000" dirty="0" smtClean="0"/>
          </a:p>
        </p:txBody>
      </p:sp>
      <p:pic>
        <p:nvPicPr>
          <p:cNvPr id="9222" name="Picture 7" descr="untitled3"/>
          <p:cNvPicPr>
            <a:picLocks noChangeAspect="1" noChangeArrowheads="1"/>
          </p:cNvPicPr>
          <p:nvPr/>
        </p:nvPicPr>
        <p:blipFill>
          <a:blip r:embed="rId2"/>
          <a:srcRect/>
          <a:stretch>
            <a:fillRect/>
          </a:stretch>
        </p:blipFill>
        <p:spPr bwMode="auto">
          <a:xfrm>
            <a:off x="546095" y="1857364"/>
            <a:ext cx="3240087" cy="4379915"/>
          </a:xfrm>
          <a:prstGeom prst="rect">
            <a:avLst/>
          </a:prstGeom>
          <a:noFill/>
          <a:ln w="12700">
            <a:solidFill>
              <a:srgbClr val="000000"/>
            </a:solidFill>
            <a:miter lim="800000"/>
            <a:headEnd/>
            <a:tailEnd/>
          </a:ln>
        </p:spPr>
      </p:pic>
      <p:sp>
        <p:nvSpPr>
          <p:cNvPr id="12" name="Slide Number Placeholder 11"/>
          <p:cNvSpPr>
            <a:spLocks noGrp="1"/>
          </p:cNvSpPr>
          <p:nvPr>
            <p:ph type="sldNum" sz="quarter" idx="12"/>
          </p:nvPr>
        </p:nvSpPr>
        <p:spPr/>
        <p:txBody>
          <a:bodyPr/>
          <a:lstStyle/>
          <a:p>
            <a:pPr>
              <a:defRPr/>
            </a:pPr>
            <a:fld id="{7C8E3E73-4799-4F9C-8E70-302AAC0E1144}" type="slidenum">
              <a:rPr lang="ar-SA" smtClean="0"/>
              <a:pPr>
                <a:defRPr/>
              </a:pPr>
              <a:t>8</a:t>
            </a:fld>
            <a:endParaRPr lang="en-US"/>
          </a:p>
        </p:txBody>
      </p:sp>
      <p:sp>
        <p:nvSpPr>
          <p:cNvPr id="8" name="AutoShape 8">
            <a:hlinkClick r:id="rId3" action="ppaction://hlinksldjump" highlightClick="1"/>
          </p:cNvPr>
          <p:cNvSpPr>
            <a:spLocks noChangeArrowheads="1"/>
          </p:cNvSpPr>
          <p:nvPr/>
        </p:nvSpPr>
        <p:spPr bwMode="auto">
          <a:xfrm>
            <a:off x="438221" y="6424836"/>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Tree>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4429124" y="357166"/>
            <a:ext cx="4357718" cy="1000132"/>
          </a:xfrm>
        </p:spPr>
        <p:txBody>
          <a:bodyPr>
            <a:normAutofit/>
          </a:bodyPr>
          <a:lstStyle/>
          <a:p>
            <a:pPr algn="r" rtl="1">
              <a:buClr>
                <a:schemeClr val="accent2"/>
              </a:buClr>
            </a:pPr>
            <a:r>
              <a:rPr lang="fa-IR" dirty="0" smtClean="0"/>
              <a:t> </a:t>
            </a:r>
            <a:r>
              <a:rPr lang="fa-IR" sz="4000" b="1" dirty="0" smtClean="0">
                <a:solidFill>
                  <a:schemeClr val="accent1"/>
                </a:solidFill>
                <a:cs typeface="B Titr" pitchFamily="2" charset="-78"/>
              </a:rPr>
              <a:t>نوارهای </a:t>
            </a:r>
            <a:r>
              <a:rPr lang="en-US" sz="4000" b="1" dirty="0" smtClean="0">
                <a:solidFill>
                  <a:schemeClr val="accent1"/>
                </a:solidFill>
                <a:cs typeface="B Titr" pitchFamily="2" charset="-78"/>
              </a:rPr>
              <a:t>SPSS</a:t>
            </a:r>
          </a:p>
        </p:txBody>
      </p:sp>
      <p:sp>
        <p:nvSpPr>
          <p:cNvPr id="10244" name="Rectangle 3"/>
          <p:cNvSpPr>
            <a:spLocks noGrp="1" noChangeArrowheads="1"/>
          </p:cNvSpPr>
          <p:nvPr>
            <p:ph idx="1"/>
          </p:nvPr>
        </p:nvSpPr>
        <p:spPr>
          <a:xfrm>
            <a:off x="827088" y="1928802"/>
            <a:ext cx="7745440" cy="3943344"/>
          </a:xfrm>
        </p:spPr>
        <p:txBody>
          <a:bodyPr/>
          <a:lstStyle/>
          <a:p>
            <a:pPr marL="361950" indent="-361950" algn="just" rtl="1">
              <a:lnSpc>
                <a:spcPct val="90000"/>
              </a:lnSpc>
            </a:pPr>
            <a:r>
              <a:rPr lang="fa-IR" sz="2000" dirty="0" smtClean="0"/>
              <a:t>مانند همه پنجره ها در ویندوز همان طور که در شکل (صفحه بعد) می بینید، پنجره ویرایش گر داده ها دارای نوارهای زیر است. </a:t>
            </a:r>
          </a:p>
          <a:p>
            <a:pPr marL="361950" indent="-361950" algn="just" rtl="1">
              <a:lnSpc>
                <a:spcPct val="90000"/>
              </a:lnSpc>
              <a:buFont typeface="Wingdings" pitchFamily="2" charset="2"/>
              <a:buNone/>
            </a:pPr>
            <a:r>
              <a:rPr lang="fa-IR" sz="2000" dirty="0" smtClean="0"/>
              <a:t>1- نوار عنوان: در این نوار اسم فایل جاری و مشخصات آن نشان داده میشود.</a:t>
            </a:r>
          </a:p>
          <a:p>
            <a:pPr marL="361950" indent="-361950" algn="just" rtl="1">
              <a:lnSpc>
                <a:spcPct val="90000"/>
              </a:lnSpc>
              <a:buFont typeface="Wingdings" pitchFamily="2" charset="2"/>
              <a:buNone/>
            </a:pPr>
            <a:r>
              <a:rPr lang="fa-IR" sz="2000" dirty="0" smtClean="0"/>
              <a:t>2- نوار منو: اصلی ترین نوار </a:t>
            </a:r>
            <a:r>
              <a:rPr lang="en-US" sz="1600" dirty="0" smtClean="0"/>
              <a:t>SPSS </a:t>
            </a:r>
            <a:r>
              <a:rPr lang="fa-IR" sz="1600" dirty="0" smtClean="0"/>
              <a:t> </a:t>
            </a:r>
            <a:r>
              <a:rPr lang="fa-IR" sz="2000" dirty="0" smtClean="0"/>
              <a:t>نوار منو است و تقریبا کلیه ی فعالیت های مربوط به باز و بسته کردن و ذخیره کردن فایلها ویرایش، تجزیه و تحلیل داده ها و تغییرات در روند اجرای نرم افزار، در گزینه های این نوار قرار دارند. </a:t>
            </a:r>
          </a:p>
          <a:p>
            <a:pPr marL="361950" indent="-361950" algn="just" rtl="1">
              <a:lnSpc>
                <a:spcPct val="90000"/>
              </a:lnSpc>
              <a:buFont typeface="Wingdings" pitchFamily="2" charset="2"/>
              <a:buNone/>
            </a:pPr>
            <a:r>
              <a:rPr lang="fa-IR" sz="2000" dirty="0" smtClean="0"/>
              <a:t>3- نوار ابزار: برای دستیابی سریعتر به ابزارهایی که بیشتر مورد نیاز قرار میگیرند در این نوار آیکون های این ابزارها را مشاهده میکنید. همچنین قادر خواهید بود نوار ابزار موجود را بدلخواه تغییر داده یا نوار ابزار جدیدی بسته به نیاز خودتان ایجاد کنید.   </a:t>
            </a:r>
          </a:p>
          <a:p>
            <a:pPr marL="361950" indent="-361950" algn="just" rtl="1">
              <a:lnSpc>
                <a:spcPct val="90000"/>
              </a:lnSpc>
              <a:buFont typeface="Wingdings" pitchFamily="2" charset="2"/>
              <a:buNone/>
            </a:pPr>
            <a:r>
              <a:rPr lang="fa-IR" sz="2000" dirty="0" smtClean="0"/>
              <a:t>4- نوار مخصوص </a:t>
            </a:r>
            <a:r>
              <a:rPr lang="en-US" sz="1600" dirty="0" smtClean="0"/>
              <a:t>Data Editor</a:t>
            </a:r>
            <a:r>
              <a:rPr lang="fa-IR" sz="1600" dirty="0" smtClean="0"/>
              <a:t> </a:t>
            </a:r>
            <a:r>
              <a:rPr lang="fa-IR" sz="2000" dirty="0" smtClean="0"/>
              <a:t>: این نوار شامل سه قسمت است. در سمت چپ میتوانید موقعیت هر سلول را مشاهده کنید. در بخش میانی میتوان مقادیر سلول فعال را مشاهده و ویرایش کرد. و در قسمت سمت راست تعداد متغیرهای فایل داده ها نمایش داده می شود. </a:t>
            </a:r>
            <a:endParaRPr lang="en-US" sz="2000" dirty="0" smtClean="0"/>
          </a:p>
        </p:txBody>
      </p:sp>
      <p:sp>
        <p:nvSpPr>
          <p:cNvPr id="10" name="Slide Number Placeholder 9"/>
          <p:cNvSpPr>
            <a:spLocks noGrp="1"/>
          </p:cNvSpPr>
          <p:nvPr>
            <p:ph type="sldNum" sz="quarter" idx="12"/>
          </p:nvPr>
        </p:nvSpPr>
        <p:spPr/>
        <p:txBody>
          <a:bodyPr/>
          <a:lstStyle/>
          <a:p>
            <a:pPr>
              <a:defRPr/>
            </a:pPr>
            <a:fld id="{7C8E3E73-4799-4F9C-8E70-302AAC0E1144}" type="slidenum">
              <a:rPr lang="ar-SA" smtClean="0"/>
              <a:pPr>
                <a:defRPr/>
              </a:pPr>
              <a:t>9</a:t>
            </a:fld>
            <a:endParaRPr lang="en-US"/>
          </a:p>
        </p:txBody>
      </p:sp>
      <p:sp>
        <p:nvSpPr>
          <p:cNvPr id="7" name="AutoShape 8">
            <a:hlinkClick r:id="rId2" action="ppaction://hlinksldjump" highlightClick="1"/>
          </p:cNvPr>
          <p:cNvSpPr>
            <a:spLocks noChangeArrowheads="1"/>
          </p:cNvSpPr>
          <p:nvPr/>
        </p:nvSpPr>
        <p:spPr bwMode="auto">
          <a:xfrm>
            <a:off x="438221" y="6424836"/>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Tree>
  </p:cSld>
  <p:clrMapOvr>
    <a:masterClrMapping/>
  </p:clrMapOvr>
  <p:transition spd="med">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pss-Part 1">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ustom 6">
      <a:majorFont>
        <a:latin typeface="Times New Roman"/>
        <a:ea typeface=""/>
        <a:cs typeface="B Titr"/>
      </a:majorFont>
      <a:minorFont>
        <a:latin typeface="Times New Roman"/>
        <a:ea typeface=""/>
        <a:cs typeface="B Lotus"/>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spss-Part 1</Template>
  <TotalTime>6</TotalTime>
  <Words>2762</Words>
  <Application>Microsoft Office PowerPoint</Application>
  <PresentationFormat>On-screen Show (4:3)</PresentationFormat>
  <Paragraphs>167</Paragraphs>
  <Slides>28</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2  Bardiya</vt:lpstr>
      <vt:lpstr>Arial</vt:lpstr>
      <vt:lpstr>B Compset</vt:lpstr>
      <vt:lpstr>B Lotus</vt:lpstr>
      <vt:lpstr>B Titr</vt:lpstr>
      <vt:lpstr>Rockwell</vt:lpstr>
      <vt:lpstr>Times New Roman</vt:lpstr>
      <vt:lpstr>Wingdings</vt:lpstr>
      <vt:lpstr>Wingdings 2</vt:lpstr>
      <vt:lpstr>spss-Part 1</vt:lpstr>
      <vt:lpstr> آموزش SPSS</vt:lpstr>
      <vt:lpstr>PowerPoint Presentation</vt:lpstr>
      <vt:lpstr>عناوين مطالب</vt:lpstr>
      <vt:lpstr> معرفی SPSS</vt:lpstr>
      <vt:lpstr>معرفی نرم افزار SPSS </vt:lpstr>
      <vt:lpstr> نصب و راه اندازی SPSS</vt:lpstr>
      <vt:lpstr> شروع به کار SPSS</vt:lpstr>
      <vt:lpstr> شروع به کار SPSS</vt:lpstr>
      <vt:lpstr> نوارهای SPSS</vt:lpstr>
      <vt:lpstr>نوارهای SPSS</vt:lpstr>
      <vt:lpstr> تنظيمات نوار ابزار</vt:lpstr>
      <vt:lpstr> تنظيمات نوار ابزار</vt:lpstr>
      <vt:lpstr> باز کردن یک فایل داده</vt:lpstr>
      <vt:lpstr> باز کردن یک فایل داده</vt:lpstr>
      <vt:lpstr>ویراشگر داده ها(Data Editor) </vt:lpstr>
      <vt:lpstr>PowerPoint Presentation</vt:lpstr>
      <vt:lpstr> قواعد نام گذاری متغیر ها </vt:lpstr>
      <vt:lpstr> وارد کردن متغیر ها</vt:lpstr>
      <vt:lpstr> وارد کردن متغیر ها</vt:lpstr>
      <vt:lpstr> وارد کردن متغیر ها</vt:lpstr>
      <vt:lpstr> وارد کردن متغیر ها</vt:lpstr>
      <vt:lpstr> وارد کردن متغیر ها</vt:lpstr>
      <vt:lpstr> جستجو در فایل داده ها</vt:lpstr>
      <vt:lpstr>انواع فایلها درSPSS </vt:lpstr>
      <vt:lpstr>انواع فایلها درSPSS </vt:lpstr>
      <vt:lpstr> ذخیره کردن فایلها</vt:lpstr>
      <vt:lpstr> ذخیره کردن فایلها</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آموزش SPSS</dc:title>
  <dc:creator>بنیامین مرادی</dc:creator>
  <cp:lastModifiedBy>arumsa</cp:lastModifiedBy>
  <cp:revision>4</cp:revision>
  <dcterms:created xsi:type="dcterms:W3CDTF">2015-01-26T04:52:30Z</dcterms:created>
  <dcterms:modified xsi:type="dcterms:W3CDTF">2023-06-19T02:54:00Z</dcterms:modified>
</cp:coreProperties>
</file>